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887" r:id="rId2"/>
  </p:sldMasterIdLst>
  <p:notesMasterIdLst>
    <p:notesMasterId r:id="rId9"/>
  </p:notesMasterIdLst>
  <p:sldIdLst>
    <p:sldId id="256" r:id="rId3"/>
    <p:sldId id="263" r:id="rId4"/>
    <p:sldId id="273" r:id="rId5"/>
    <p:sldId id="274" r:id="rId6"/>
    <p:sldId id="275" r:id="rId7"/>
    <p:sldId id="277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4F6"/>
    <a:srgbClr val="FFCCFF"/>
    <a:srgbClr val="3333CC"/>
    <a:srgbClr val="003300"/>
    <a:srgbClr val="006600"/>
    <a:srgbClr val="008000"/>
    <a:srgbClr val="BAABE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2" autoAdjust="0"/>
  </p:normalViewPr>
  <p:slideViewPr>
    <p:cSldViewPr>
      <p:cViewPr>
        <p:scale>
          <a:sx n="80" d="100"/>
          <a:sy n="80" d="100"/>
        </p:scale>
        <p:origin x="-86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2DFE0-6CE0-433F-8E04-7E269F079935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D801DD5-0C9C-4AD3-872B-623C9BBDC49D}">
      <dgm:prSet phldrT="[Текст]"/>
      <dgm:spPr>
        <a:solidFill>
          <a:schemeClr val="bg2"/>
        </a:solidFill>
      </dgm:spPr>
      <dgm:t>
        <a:bodyPr/>
        <a:lstStyle/>
        <a:p>
          <a:r>
            <a:rPr lang="ru-RU" dirty="0" smtClean="0"/>
            <a:t>Формы классного часа</a:t>
          </a:r>
          <a:endParaRPr lang="ru-RU" dirty="0"/>
        </a:p>
      </dgm:t>
    </dgm:pt>
    <dgm:pt modelId="{A7864656-C3A1-4B49-9B17-4ECEED452C1A}" type="parTrans" cxnId="{44EC6D3B-EF0E-40CD-85C1-D11F3BD6495A}">
      <dgm:prSet/>
      <dgm:spPr/>
      <dgm:t>
        <a:bodyPr/>
        <a:lstStyle/>
        <a:p>
          <a:endParaRPr lang="ru-RU"/>
        </a:p>
      </dgm:t>
    </dgm:pt>
    <dgm:pt modelId="{01005212-E9E3-47F6-AF06-552AE0711866}" type="sibTrans" cxnId="{44EC6D3B-EF0E-40CD-85C1-D11F3BD6495A}">
      <dgm:prSet/>
      <dgm:spPr/>
      <dgm:t>
        <a:bodyPr/>
        <a:lstStyle/>
        <a:p>
          <a:endParaRPr lang="ru-RU"/>
        </a:p>
      </dgm:t>
    </dgm:pt>
    <dgm:pt modelId="{6AF86323-5C20-45C8-83E5-7FD7FB06E60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/>
            <a:t>Путешествия </a:t>
          </a:r>
          <a:endParaRPr lang="ru-RU" sz="2000" b="1" dirty="0"/>
        </a:p>
      </dgm:t>
    </dgm:pt>
    <dgm:pt modelId="{9172C1CA-D940-49B9-BF85-C0261308A802}" type="parTrans" cxnId="{0EDC7ACD-4B27-41E6-8FB2-0BC9D0644595}">
      <dgm:prSet/>
      <dgm:spPr/>
      <dgm:t>
        <a:bodyPr/>
        <a:lstStyle/>
        <a:p>
          <a:endParaRPr lang="ru-RU"/>
        </a:p>
      </dgm:t>
    </dgm:pt>
    <dgm:pt modelId="{4334D0E4-BCB3-414D-AE99-DD831031DD2B}" type="sibTrans" cxnId="{0EDC7ACD-4B27-41E6-8FB2-0BC9D0644595}">
      <dgm:prSet/>
      <dgm:spPr/>
      <dgm:t>
        <a:bodyPr/>
        <a:lstStyle/>
        <a:p>
          <a:endParaRPr lang="ru-RU"/>
        </a:p>
      </dgm:t>
    </dgm:pt>
    <dgm:pt modelId="{F82201C9-0760-4D77-A986-42D2D98AA587}">
      <dgm:prSet phldrT="[Текст]" custT="1"/>
      <dgm:spPr>
        <a:solidFill>
          <a:srgbClr val="FFCCFF"/>
        </a:solidFill>
      </dgm:spPr>
      <dgm:t>
        <a:bodyPr/>
        <a:lstStyle/>
        <a:p>
          <a:r>
            <a:rPr lang="ru-RU" sz="2000" b="1" dirty="0" smtClean="0"/>
            <a:t>Диспут </a:t>
          </a:r>
          <a:endParaRPr lang="ru-RU" sz="2000" b="1" dirty="0"/>
        </a:p>
      </dgm:t>
    </dgm:pt>
    <dgm:pt modelId="{82D6745A-EB5F-4AC6-8BBD-3F62F7DBE2F0}" type="parTrans" cxnId="{C45CA22D-D198-47E6-AFC6-A55669E119D3}">
      <dgm:prSet/>
      <dgm:spPr/>
      <dgm:t>
        <a:bodyPr/>
        <a:lstStyle/>
        <a:p>
          <a:endParaRPr lang="ru-RU"/>
        </a:p>
      </dgm:t>
    </dgm:pt>
    <dgm:pt modelId="{7FA3500A-77A8-47BB-9F8C-5320B6C55E21}" type="sibTrans" cxnId="{C45CA22D-D198-47E6-AFC6-A55669E119D3}">
      <dgm:prSet/>
      <dgm:spPr/>
      <dgm:t>
        <a:bodyPr/>
        <a:lstStyle/>
        <a:p>
          <a:endParaRPr lang="ru-RU"/>
        </a:p>
      </dgm:t>
    </dgm:pt>
    <dgm:pt modelId="{32160590-5F64-40FA-9646-19B70676E229}">
      <dgm:prSet phldrT="[Текст]" custT="1"/>
      <dgm:spPr>
        <a:solidFill>
          <a:srgbClr val="C5A4F6"/>
        </a:solidFill>
      </dgm:spPr>
      <dgm:t>
        <a:bodyPr/>
        <a:lstStyle/>
        <a:p>
          <a:r>
            <a:rPr lang="ru-RU" sz="2000" b="1" dirty="0" smtClean="0"/>
            <a:t>Викторина </a:t>
          </a:r>
          <a:endParaRPr lang="ru-RU" sz="2000" b="1" dirty="0"/>
        </a:p>
      </dgm:t>
    </dgm:pt>
    <dgm:pt modelId="{BC7CEA11-43E9-4532-954D-EDEDD481A5DE}" type="parTrans" cxnId="{4D1C8EB6-B72B-41FA-B34C-A87BD7734D30}">
      <dgm:prSet/>
      <dgm:spPr/>
      <dgm:t>
        <a:bodyPr/>
        <a:lstStyle/>
        <a:p>
          <a:endParaRPr lang="ru-RU"/>
        </a:p>
      </dgm:t>
    </dgm:pt>
    <dgm:pt modelId="{D93AF7C5-97E4-4F7E-9D06-A5ECA48E2738}" type="sibTrans" cxnId="{4D1C8EB6-B72B-41FA-B34C-A87BD7734D30}">
      <dgm:prSet/>
      <dgm:spPr/>
      <dgm:t>
        <a:bodyPr/>
        <a:lstStyle/>
        <a:p>
          <a:endParaRPr lang="ru-RU"/>
        </a:p>
      </dgm:t>
    </dgm:pt>
    <dgm:pt modelId="{B4E7C04D-41BC-4149-A7B2-CC0EEE172D30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 smtClean="0"/>
            <a:t>Интерактивная игра</a:t>
          </a:r>
        </a:p>
      </dgm:t>
    </dgm:pt>
    <dgm:pt modelId="{95EFDBD3-10AB-489E-84DA-5D087C69A07F}" type="parTrans" cxnId="{9308FDA0-9FC0-4919-8755-6016504F3770}">
      <dgm:prSet/>
      <dgm:spPr/>
      <dgm:t>
        <a:bodyPr/>
        <a:lstStyle/>
        <a:p>
          <a:endParaRPr lang="ru-RU"/>
        </a:p>
      </dgm:t>
    </dgm:pt>
    <dgm:pt modelId="{82C9F926-6A38-4A72-8431-D8BCF5F4E792}" type="sibTrans" cxnId="{9308FDA0-9FC0-4919-8755-6016504F3770}">
      <dgm:prSet/>
      <dgm:spPr/>
      <dgm:t>
        <a:bodyPr/>
        <a:lstStyle/>
        <a:p>
          <a:endParaRPr lang="ru-RU"/>
        </a:p>
      </dgm:t>
    </dgm:pt>
    <dgm:pt modelId="{6A6A2EA2-75A3-4F23-A81B-3CBCD034B7DE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/>
            <a:t>Экскурсия </a:t>
          </a:r>
          <a:endParaRPr lang="ru-RU" sz="2000" b="1" dirty="0"/>
        </a:p>
      </dgm:t>
    </dgm:pt>
    <dgm:pt modelId="{3D13326B-1821-4E7E-A360-DCF65FC085D1}" type="parTrans" cxnId="{FD0463E6-20A8-496A-B48B-CD9E9F97664E}">
      <dgm:prSet/>
      <dgm:spPr/>
      <dgm:t>
        <a:bodyPr/>
        <a:lstStyle/>
        <a:p>
          <a:endParaRPr lang="ru-RU"/>
        </a:p>
      </dgm:t>
    </dgm:pt>
    <dgm:pt modelId="{34DF87BE-D1B5-418A-AD93-85468EED203E}" type="sibTrans" cxnId="{FD0463E6-20A8-496A-B48B-CD9E9F97664E}">
      <dgm:prSet/>
      <dgm:spPr/>
      <dgm:t>
        <a:bodyPr/>
        <a:lstStyle/>
        <a:p>
          <a:endParaRPr lang="ru-RU"/>
        </a:p>
      </dgm:t>
    </dgm:pt>
    <dgm:pt modelId="{6A331E4A-4EC6-47AB-B7DC-5F0E82F52216}" type="pres">
      <dgm:prSet presAssocID="{A782DFE0-6CE0-433F-8E04-7E269F07993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E53EB5-EF25-4BE4-87E4-06AD1CF74DA8}" type="pres">
      <dgm:prSet presAssocID="{ED801DD5-0C9C-4AD3-872B-623C9BBDC49D}" presName="centerShape" presStyleLbl="node0" presStyleIdx="0" presStyleCnt="1"/>
      <dgm:spPr/>
      <dgm:t>
        <a:bodyPr/>
        <a:lstStyle/>
        <a:p>
          <a:endParaRPr lang="ru-RU"/>
        </a:p>
      </dgm:t>
    </dgm:pt>
    <dgm:pt modelId="{B9D9F530-01F8-438B-963A-23E16B2A5EE6}" type="pres">
      <dgm:prSet presAssocID="{9172C1CA-D940-49B9-BF85-C0261308A802}" presName="parTrans" presStyleLbl="sibTrans2D1" presStyleIdx="0" presStyleCnt="5"/>
      <dgm:spPr/>
      <dgm:t>
        <a:bodyPr/>
        <a:lstStyle/>
        <a:p>
          <a:endParaRPr lang="ru-RU"/>
        </a:p>
      </dgm:t>
    </dgm:pt>
    <dgm:pt modelId="{F761CE2C-0F86-4380-B621-CEB1D82D67CA}" type="pres">
      <dgm:prSet presAssocID="{9172C1CA-D940-49B9-BF85-C0261308A802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B060970-6A19-4DFA-B51F-05F36D1110CA}" type="pres">
      <dgm:prSet presAssocID="{6AF86323-5C20-45C8-83E5-7FD7FB06E605}" presName="node" presStyleLbl="node1" presStyleIdx="0" presStyleCnt="5" custScaleX="115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ECAFA-A9BD-4B57-98B2-240B90645C7F}" type="pres">
      <dgm:prSet presAssocID="{82D6745A-EB5F-4AC6-8BBD-3F62F7DBE2F0}" presName="parTrans" presStyleLbl="sibTrans2D1" presStyleIdx="1" presStyleCnt="5"/>
      <dgm:spPr/>
      <dgm:t>
        <a:bodyPr/>
        <a:lstStyle/>
        <a:p>
          <a:endParaRPr lang="ru-RU"/>
        </a:p>
      </dgm:t>
    </dgm:pt>
    <dgm:pt modelId="{3C44B53B-280D-4A40-8C6B-E9FEECDF8CF6}" type="pres">
      <dgm:prSet presAssocID="{82D6745A-EB5F-4AC6-8BBD-3F62F7DBE2F0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FB55CD90-A908-49FB-9209-85F4466CFCCB}" type="pres">
      <dgm:prSet presAssocID="{F82201C9-0760-4D77-A986-42D2D98AA587}" presName="node" presStyleLbl="node1" presStyleIdx="1" presStyleCnt="5" custScaleX="115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F42B8-C255-41FF-957D-56E38487233A}" type="pres">
      <dgm:prSet presAssocID="{BC7CEA11-43E9-4532-954D-EDEDD481A5DE}" presName="parTrans" presStyleLbl="sibTrans2D1" presStyleIdx="2" presStyleCnt="5"/>
      <dgm:spPr/>
      <dgm:t>
        <a:bodyPr/>
        <a:lstStyle/>
        <a:p>
          <a:endParaRPr lang="ru-RU"/>
        </a:p>
      </dgm:t>
    </dgm:pt>
    <dgm:pt modelId="{453836D4-31FA-4B1D-98BF-2A890EC065DC}" type="pres">
      <dgm:prSet presAssocID="{BC7CEA11-43E9-4532-954D-EDEDD481A5D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2DFA4347-BC0C-495D-A22D-091E51937804}" type="pres">
      <dgm:prSet presAssocID="{32160590-5F64-40FA-9646-19B70676E229}" presName="node" presStyleLbl="node1" presStyleIdx="2" presStyleCnt="5" custScaleX="115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03F5C-BE84-45B2-85BB-0D7495118C5F}" type="pres">
      <dgm:prSet presAssocID="{95EFDBD3-10AB-489E-84DA-5D087C69A07F}" presName="parTrans" presStyleLbl="sibTrans2D1" presStyleIdx="3" presStyleCnt="5"/>
      <dgm:spPr/>
      <dgm:t>
        <a:bodyPr/>
        <a:lstStyle/>
        <a:p>
          <a:endParaRPr lang="ru-RU"/>
        </a:p>
      </dgm:t>
    </dgm:pt>
    <dgm:pt modelId="{FEF2D37F-BCBB-4A2F-813E-78CE98B361D2}" type="pres">
      <dgm:prSet presAssocID="{95EFDBD3-10AB-489E-84DA-5D087C69A07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B8067576-7EC3-4AA8-B939-9E14A76D1B33}" type="pres">
      <dgm:prSet presAssocID="{B4E7C04D-41BC-4149-A7B2-CC0EEE172D30}" presName="node" presStyleLbl="node1" presStyleIdx="3" presStyleCnt="5" custScaleX="115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027BC-1C04-4CFC-AA03-002959073C8E}" type="pres">
      <dgm:prSet presAssocID="{3D13326B-1821-4E7E-A360-DCF65FC085D1}" presName="parTrans" presStyleLbl="sibTrans2D1" presStyleIdx="4" presStyleCnt="5"/>
      <dgm:spPr/>
      <dgm:t>
        <a:bodyPr/>
        <a:lstStyle/>
        <a:p>
          <a:endParaRPr lang="ru-RU"/>
        </a:p>
      </dgm:t>
    </dgm:pt>
    <dgm:pt modelId="{C136EDDE-6B58-4677-B459-AC6C6CB44B00}" type="pres">
      <dgm:prSet presAssocID="{3D13326B-1821-4E7E-A360-DCF65FC085D1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642D194E-B74A-41C9-9829-587C69278159}" type="pres">
      <dgm:prSet presAssocID="{6A6A2EA2-75A3-4F23-A81B-3CBCD034B7DE}" presName="node" presStyleLbl="node1" presStyleIdx="4" presStyleCnt="5" custScaleX="115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0463E6-20A8-496A-B48B-CD9E9F97664E}" srcId="{ED801DD5-0C9C-4AD3-872B-623C9BBDC49D}" destId="{6A6A2EA2-75A3-4F23-A81B-3CBCD034B7DE}" srcOrd="4" destOrd="0" parTransId="{3D13326B-1821-4E7E-A360-DCF65FC085D1}" sibTransId="{34DF87BE-D1B5-418A-AD93-85468EED203E}"/>
    <dgm:cxn modelId="{8419FC38-98C1-450F-9F8F-B2688D86BE4E}" type="presOf" srcId="{3D13326B-1821-4E7E-A360-DCF65FC085D1}" destId="{C136EDDE-6B58-4677-B459-AC6C6CB44B00}" srcOrd="1" destOrd="0" presId="urn:microsoft.com/office/officeart/2005/8/layout/radial5"/>
    <dgm:cxn modelId="{35CBA5B5-0031-4D67-A6EB-480F0BFD5824}" type="presOf" srcId="{BC7CEA11-43E9-4532-954D-EDEDD481A5DE}" destId="{453836D4-31FA-4B1D-98BF-2A890EC065DC}" srcOrd="1" destOrd="0" presId="urn:microsoft.com/office/officeart/2005/8/layout/radial5"/>
    <dgm:cxn modelId="{BCD89A1B-3249-46D2-9C90-8238038B6DD4}" type="presOf" srcId="{9172C1CA-D940-49B9-BF85-C0261308A802}" destId="{F761CE2C-0F86-4380-B621-CEB1D82D67CA}" srcOrd="1" destOrd="0" presId="urn:microsoft.com/office/officeart/2005/8/layout/radial5"/>
    <dgm:cxn modelId="{44EC6D3B-EF0E-40CD-85C1-D11F3BD6495A}" srcId="{A782DFE0-6CE0-433F-8E04-7E269F079935}" destId="{ED801DD5-0C9C-4AD3-872B-623C9BBDC49D}" srcOrd="0" destOrd="0" parTransId="{A7864656-C3A1-4B49-9B17-4ECEED452C1A}" sibTransId="{01005212-E9E3-47F6-AF06-552AE0711866}"/>
    <dgm:cxn modelId="{2674508D-2B72-422A-9B8D-CDE23749BD58}" type="presOf" srcId="{32160590-5F64-40FA-9646-19B70676E229}" destId="{2DFA4347-BC0C-495D-A22D-091E51937804}" srcOrd="0" destOrd="0" presId="urn:microsoft.com/office/officeart/2005/8/layout/radial5"/>
    <dgm:cxn modelId="{F715CCE6-C5A3-42CE-A317-733948E2A7E8}" type="presOf" srcId="{95EFDBD3-10AB-489E-84DA-5D087C69A07F}" destId="{FEF2D37F-BCBB-4A2F-813E-78CE98B361D2}" srcOrd="1" destOrd="0" presId="urn:microsoft.com/office/officeart/2005/8/layout/radial5"/>
    <dgm:cxn modelId="{AFE246FD-9E61-4CD4-8521-1F19312E7049}" type="presOf" srcId="{B4E7C04D-41BC-4149-A7B2-CC0EEE172D30}" destId="{B8067576-7EC3-4AA8-B939-9E14A76D1B33}" srcOrd="0" destOrd="0" presId="urn:microsoft.com/office/officeart/2005/8/layout/radial5"/>
    <dgm:cxn modelId="{D8B58849-E73F-404B-AC4C-1B0979229D0A}" type="presOf" srcId="{BC7CEA11-43E9-4532-954D-EDEDD481A5DE}" destId="{D70F42B8-C255-41FF-957D-56E38487233A}" srcOrd="0" destOrd="0" presId="urn:microsoft.com/office/officeart/2005/8/layout/radial5"/>
    <dgm:cxn modelId="{0EDC7ACD-4B27-41E6-8FB2-0BC9D0644595}" srcId="{ED801DD5-0C9C-4AD3-872B-623C9BBDC49D}" destId="{6AF86323-5C20-45C8-83E5-7FD7FB06E605}" srcOrd="0" destOrd="0" parTransId="{9172C1CA-D940-49B9-BF85-C0261308A802}" sibTransId="{4334D0E4-BCB3-414D-AE99-DD831031DD2B}"/>
    <dgm:cxn modelId="{AE07627B-EC33-4542-B935-8ACF3FB9BF99}" type="presOf" srcId="{82D6745A-EB5F-4AC6-8BBD-3F62F7DBE2F0}" destId="{490ECAFA-A9BD-4B57-98B2-240B90645C7F}" srcOrd="0" destOrd="0" presId="urn:microsoft.com/office/officeart/2005/8/layout/radial5"/>
    <dgm:cxn modelId="{35D01E16-F1B9-427E-9BB5-AE854FBFB6BA}" type="presOf" srcId="{82D6745A-EB5F-4AC6-8BBD-3F62F7DBE2F0}" destId="{3C44B53B-280D-4A40-8C6B-E9FEECDF8CF6}" srcOrd="1" destOrd="0" presId="urn:microsoft.com/office/officeart/2005/8/layout/radial5"/>
    <dgm:cxn modelId="{474A95E9-A1BC-409A-88B4-F9BCF3D7D541}" type="presOf" srcId="{6AF86323-5C20-45C8-83E5-7FD7FB06E605}" destId="{DB060970-6A19-4DFA-B51F-05F36D1110CA}" srcOrd="0" destOrd="0" presId="urn:microsoft.com/office/officeart/2005/8/layout/radial5"/>
    <dgm:cxn modelId="{4D1C8EB6-B72B-41FA-B34C-A87BD7734D30}" srcId="{ED801DD5-0C9C-4AD3-872B-623C9BBDC49D}" destId="{32160590-5F64-40FA-9646-19B70676E229}" srcOrd="2" destOrd="0" parTransId="{BC7CEA11-43E9-4532-954D-EDEDD481A5DE}" sibTransId="{D93AF7C5-97E4-4F7E-9D06-A5ECA48E2738}"/>
    <dgm:cxn modelId="{91474068-FDF6-401A-98B1-71D9D8A9E3BC}" type="presOf" srcId="{F82201C9-0760-4D77-A986-42D2D98AA587}" destId="{FB55CD90-A908-49FB-9209-85F4466CFCCB}" srcOrd="0" destOrd="0" presId="urn:microsoft.com/office/officeart/2005/8/layout/radial5"/>
    <dgm:cxn modelId="{C45CA22D-D198-47E6-AFC6-A55669E119D3}" srcId="{ED801DD5-0C9C-4AD3-872B-623C9BBDC49D}" destId="{F82201C9-0760-4D77-A986-42D2D98AA587}" srcOrd="1" destOrd="0" parTransId="{82D6745A-EB5F-4AC6-8BBD-3F62F7DBE2F0}" sibTransId="{7FA3500A-77A8-47BB-9F8C-5320B6C55E21}"/>
    <dgm:cxn modelId="{D97763FC-C48C-4DDC-AD59-3FF38F390EE4}" type="presOf" srcId="{3D13326B-1821-4E7E-A360-DCF65FC085D1}" destId="{2D4027BC-1C04-4CFC-AA03-002959073C8E}" srcOrd="0" destOrd="0" presId="urn:microsoft.com/office/officeart/2005/8/layout/radial5"/>
    <dgm:cxn modelId="{96D492CF-81B3-48F6-9076-87954D6672E0}" type="presOf" srcId="{ED801DD5-0C9C-4AD3-872B-623C9BBDC49D}" destId="{FFE53EB5-EF25-4BE4-87E4-06AD1CF74DA8}" srcOrd="0" destOrd="0" presId="urn:microsoft.com/office/officeart/2005/8/layout/radial5"/>
    <dgm:cxn modelId="{503FA4B5-B0C1-4FF5-940A-78C7FFE570AF}" type="presOf" srcId="{9172C1CA-D940-49B9-BF85-C0261308A802}" destId="{B9D9F530-01F8-438B-963A-23E16B2A5EE6}" srcOrd="0" destOrd="0" presId="urn:microsoft.com/office/officeart/2005/8/layout/radial5"/>
    <dgm:cxn modelId="{9308FDA0-9FC0-4919-8755-6016504F3770}" srcId="{ED801DD5-0C9C-4AD3-872B-623C9BBDC49D}" destId="{B4E7C04D-41BC-4149-A7B2-CC0EEE172D30}" srcOrd="3" destOrd="0" parTransId="{95EFDBD3-10AB-489E-84DA-5D087C69A07F}" sibTransId="{82C9F926-6A38-4A72-8431-D8BCF5F4E792}"/>
    <dgm:cxn modelId="{E7B1154B-6554-4E12-83D2-12CBBD223F72}" type="presOf" srcId="{A782DFE0-6CE0-433F-8E04-7E269F079935}" destId="{6A331E4A-4EC6-47AB-B7DC-5F0E82F52216}" srcOrd="0" destOrd="0" presId="urn:microsoft.com/office/officeart/2005/8/layout/radial5"/>
    <dgm:cxn modelId="{FF1C4340-6EA6-4AF5-9FBF-F5A99CBFC887}" type="presOf" srcId="{95EFDBD3-10AB-489E-84DA-5D087C69A07F}" destId="{1B303F5C-BE84-45B2-85BB-0D7495118C5F}" srcOrd="0" destOrd="0" presId="urn:microsoft.com/office/officeart/2005/8/layout/radial5"/>
    <dgm:cxn modelId="{5943D7E6-7EF1-4D4E-AE31-7591688B8E79}" type="presOf" srcId="{6A6A2EA2-75A3-4F23-A81B-3CBCD034B7DE}" destId="{642D194E-B74A-41C9-9829-587C69278159}" srcOrd="0" destOrd="0" presId="urn:microsoft.com/office/officeart/2005/8/layout/radial5"/>
    <dgm:cxn modelId="{FE0A35D6-8292-49E1-AED9-96000740B354}" type="presParOf" srcId="{6A331E4A-4EC6-47AB-B7DC-5F0E82F52216}" destId="{FFE53EB5-EF25-4BE4-87E4-06AD1CF74DA8}" srcOrd="0" destOrd="0" presId="urn:microsoft.com/office/officeart/2005/8/layout/radial5"/>
    <dgm:cxn modelId="{C9BE209D-FC1A-49D6-89ED-964CBA917EC4}" type="presParOf" srcId="{6A331E4A-4EC6-47AB-B7DC-5F0E82F52216}" destId="{B9D9F530-01F8-438B-963A-23E16B2A5EE6}" srcOrd="1" destOrd="0" presId="urn:microsoft.com/office/officeart/2005/8/layout/radial5"/>
    <dgm:cxn modelId="{2ACBD23E-FE2E-4B0B-B475-AA250B7ECB15}" type="presParOf" srcId="{B9D9F530-01F8-438B-963A-23E16B2A5EE6}" destId="{F761CE2C-0F86-4380-B621-CEB1D82D67CA}" srcOrd="0" destOrd="0" presId="urn:microsoft.com/office/officeart/2005/8/layout/radial5"/>
    <dgm:cxn modelId="{A586689C-401E-4DC2-9A9A-A23FA182CA6D}" type="presParOf" srcId="{6A331E4A-4EC6-47AB-B7DC-5F0E82F52216}" destId="{DB060970-6A19-4DFA-B51F-05F36D1110CA}" srcOrd="2" destOrd="0" presId="urn:microsoft.com/office/officeart/2005/8/layout/radial5"/>
    <dgm:cxn modelId="{3BBB795E-5BD9-4743-90DE-D3E26742CEB7}" type="presParOf" srcId="{6A331E4A-4EC6-47AB-B7DC-5F0E82F52216}" destId="{490ECAFA-A9BD-4B57-98B2-240B90645C7F}" srcOrd="3" destOrd="0" presId="urn:microsoft.com/office/officeart/2005/8/layout/radial5"/>
    <dgm:cxn modelId="{310DACE3-4A15-4C4F-A364-E7296090BC7B}" type="presParOf" srcId="{490ECAFA-A9BD-4B57-98B2-240B90645C7F}" destId="{3C44B53B-280D-4A40-8C6B-E9FEECDF8CF6}" srcOrd="0" destOrd="0" presId="urn:microsoft.com/office/officeart/2005/8/layout/radial5"/>
    <dgm:cxn modelId="{C472635B-33B7-4492-97C0-384E31849203}" type="presParOf" srcId="{6A331E4A-4EC6-47AB-B7DC-5F0E82F52216}" destId="{FB55CD90-A908-49FB-9209-85F4466CFCCB}" srcOrd="4" destOrd="0" presId="urn:microsoft.com/office/officeart/2005/8/layout/radial5"/>
    <dgm:cxn modelId="{F436480D-D446-4E7F-8BBF-241AF2F666BF}" type="presParOf" srcId="{6A331E4A-4EC6-47AB-B7DC-5F0E82F52216}" destId="{D70F42B8-C255-41FF-957D-56E38487233A}" srcOrd="5" destOrd="0" presId="urn:microsoft.com/office/officeart/2005/8/layout/radial5"/>
    <dgm:cxn modelId="{19FC4C0E-6A41-44B3-B93C-BECEA05585C8}" type="presParOf" srcId="{D70F42B8-C255-41FF-957D-56E38487233A}" destId="{453836D4-31FA-4B1D-98BF-2A890EC065DC}" srcOrd="0" destOrd="0" presId="urn:microsoft.com/office/officeart/2005/8/layout/radial5"/>
    <dgm:cxn modelId="{69A029F0-C792-4EC1-88EC-7F050C4F6712}" type="presParOf" srcId="{6A331E4A-4EC6-47AB-B7DC-5F0E82F52216}" destId="{2DFA4347-BC0C-495D-A22D-091E51937804}" srcOrd="6" destOrd="0" presId="urn:microsoft.com/office/officeart/2005/8/layout/radial5"/>
    <dgm:cxn modelId="{722B3FA1-4076-47C9-A3C2-F7D367236377}" type="presParOf" srcId="{6A331E4A-4EC6-47AB-B7DC-5F0E82F52216}" destId="{1B303F5C-BE84-45B2-85BB-0D7495118C5F}" srcOrd="7" destOrd="0" presId="urn:microsoft.com/office/officeart/2005/8/layout/radial5"/>
    <dgm:cxn modelId="{99F71FE7-2B4A-44AF-8752-5FF88B8FC612}" type="presParOf" srcId="{1B303F5C-BE84-45B2-85BB-0D7495118C5F}" destId="{FEF2D37F-BCBB-4A2F-813E-78CE98B361D2}" srcOrd="0" destOrd="0" presId="urn:microsoft.com/office/officeart/2005/8/layout/radial5"/>
    <dgm:cxn modelId="{50879477-1CCB-4834-8823-E296FFCA63E8}" type="presParOf" srcId="{6A331E4A-4EC6-47AB-B7DC-5F0E82F52216}" destId="{B8067576-7EC3-4AA8-B939-9E14A76D1B33}" srcOrd="8" destOrd="0" presId="urn:microsoft.com/office/officeart/2005/8/layout/radial5"/>
    <dgm:cxn modelId="{BAB12FE7-68DD-4266-8894-3802B6305247}" type="presParOf" srcId="{6A331E4A-4EC6-47AB-B7DC-5F0E82F52216}" destId="{2D4027BC-1C04-4CFC-AA03-002959073C8E}" srcOrd="9" destOrd="0" presId="urn:microsoft.com/office/officeart/2005/8/layout/radial5"/>
    <dgm:cxn modelId="{498DD65D-4220-4D2F-A4C7-78F3A5985A8C}" type="presParOf" srcId="{2D4027BC-1C04-4CFC-AA03-002959073C8E}" destId="{C136EDDE-6B58-4677-B459-AC6C6CB44B00}" srcOrd="0" destOrd="0" presId="urn:microsoft.com/office/officeart/2005/8/layout/radial5"/>
    <dgm:cxn modelId="{AD0DCF3F-A00C-403C-97DE-405361E0714E}" type="presParOf" srcId="{6A331E4A-4EC6-47AB-B7DC-5F0E82F52216}" destId="{642D194E-B74A-41C9-9829-587C69278159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6839AD-0F6A-443B-B864-92FAD9C64CAC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5FF0B6-296A-4DAC-8EFB-398AE377282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Исторические и памятные места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E37959-5AA0-40E2-9792-5EBAE863A664}" type="parTrans" cxnId="{1E27C4A2-1E45-40BC-BDAD-20E578F2394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14F6E6F-AC7F-4176-82A1-79EFA3E01594}" type="sibTrans" cxnId="{1E27C4A2-1E45-40BC-BDAD-20E578F2394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0267E9-E560-4257-BEE1-9FBA7A36315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Историко-краеведческие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622815-25D2-4D81-ADD8-24146EBDF7FD}" type="parTrans" cxnId="{296991C9-2345-4065-9A47-4AFC4231A6BA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EFEC29-1B03-45C7-BD86-2C58BF07141D}" type="sibTrans" cxnId="{296991C9-2345-4065-9A47-4AFC4231A6BA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5F491B-1281-458A-AD5F-915989C7D75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Природоведческие 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232EF5-F3CA-48FF-8F3B-A1E219825B71}" type="parTrans" cxnId="{477025BC-E31E-4C57-A3F4-949FE110D0B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409769-A09E-4735-A45E-A7FD391F0BC7}" type="sibTrans" cxnId="{477025BC-E31E-4C57-A3F4-949FE110D0B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94220E-9BF8-4D52-AE59-980B6A1CFA79}" type="pres">
      <dgm:prSet presAssocID="{486839AD-0F6A-443B-B864-92FAD9C64CA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EC2537-37B8-425B-8582-14D386FCCC63}" type="pres">
      <dgm:prSet presAssocID="{DE5FF0B6-296A-4DAC-8EFB-398AE3772824}" presName="comp" presStyleCnt="0"/>
      <dgm:spPr/>
    </dgm:pt>
    <dgm:pt modelId="{4E2898DD-11EE-4A49-BF4E-718D4BDEB80E}" type="pres">
      <dgm:prSet presAssocID="{DE5FF0B6-296A-4DAC-8EFB-398AE3772824}" presName="box" presStyleLbl="node1" presStyleIdx="0" presStyleCnt="3"/>
      <dgm:spPr/>
      <dgm:t>
        <a:bodyPr/>
        <a:lstStyle/>
        <a:p>
          <a:endParaRPr lang="ru-RU"/>
        </a:p>
      </dgm:t>
    </dgm:pt>
    <dgm:pt modelId="{06CE6FA5-BDF5-45D1-9F7F-E16841016730}" type="pres">
      <dgm:prSet presAssocID="{DE5FF0B6-296A-4DAC-8EFB-398AE3772824}" presName="img" presStyleLbl="fgImgPlace1" presStyleIdx="0" presStyleCnt="3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A9C042D-1F30-40D4-ABCF-628961EF030D}" type="pres">
      <dgm:prSet presAssocID="{DE5FF0B6-296A-4DAC-8EFB-398AE377282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3D125-08DF-407F-BBE5-939D96FBF3A0}" type="pres">
      <dgm:prSet presAssocID="{514F6E6F-AC7F-4176-82A1-79EFA3E01594}" presName="spacer" presStyleCnt="0"/>
      <dgm:spPr/>
    </dgm:pt>
    <dgm:pt modelId="{045C1EE0-2EB8-48CE-A7F0-8B2329068CC8}" type="pres">
      <dgm:prSet presAssocID="{BA0267E9-E560-4257-BEE1-9FBA7A363155}" presName="comp" presStyleCnt="0"/>
      <dgm:spPr/>
    </dgm:pt>
    <dgm:pt modelId="{3E60CAF9-53AF-478B-AF2F-94D3BC80350E}" type="pres">
      <dgm:prSet presAssocID="{BA0267E9-E560-4257-BEE1-9FBA7A363155}" presName="box" presStyleLbl="node1" presStyleIdx="1" presStyleCnt="3"/>
      <dgm:spPr/>
      <dgm:t>
        <a:bodyPr/>
        <a:lstStyle/>
        <a:p>
          <a:endParaRPr lang="ru-RU"/>
        </a:p>
      </dgm:t>
    </dgm:pt>
    <dgm:pt modelId="{CA41F1E3-7F9C-4E71-BF50-F36D0B11781B}" type="pres">
      <dgm:prSet presAssocID="{BA0267E9-E560-4257-BEE1-9FBA7A363155}" presName="img" presStyleLbl="fgImgPlace1" presStyleIdx="1" presStyleCnt="3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D1A3163-AD15-41F3-B5CA-8484DBCD1C6A}" type="pres">
      <dgm:prSet presAssocID="{BA0267E9-E560-4257-BEE1-9FBA7A363155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4B873-86C2-415D-BB13-63068A135C7C}" type="pres">
      <dgm:prSet presAssocID="{0FEFEC29-1B03-45C7-BD86-2C58BF07141D}" presName="spacer" presStyleCnt="0"/>
      <dgm:spPr/>
    </dgm:pt>
    <dgm:pt modelId="{455D204E-F5D9-4E31-B5B4-C094711BE249}" type="pres">
      <dgm:prSet presAssocID="{D35F491B-1281-458A-AD5F-915989C7D759}" presName="comp" presStyleCnt="0"/>
      <dgm:spPr/>
    </dgm:pt>
    <dgm:pt modelId="{956F2118-F333-4E0E-82A2-4BAD9A599460}" type="pres">
      <dgm:prSet presAssocID="{D35F491B-1281-458A-AD5F-915989C7D759}" presName="box" presStyleLbl="node1" presStyleIdx="2" presStyleCnt="3"/>
      <dgm:spPr/>
      <dgm:t>
        <a:bodyPr/>
        <a:lstStyle/>
        <a:p>
          <a:endParaRPr lang="ru-RU"/>
        </a:p>
      </dgm:t>
    </dgm:pt>
    <dgm:pt modelId="{E32F631C-CFAA-4AE2-9341-026618438810}" type="pres">
      <dgm:prSet presAssocID="{D35F491B-1281-458A-AD5F-915989C7D759}" presName="img" presStyleLbl="fgImgPlace1" presStyleIdx="2" presStyleCnt="3"/>
      <dgm:spPr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3EAA0D8-AACD-4A87-9C27-22D69B1B4488}" type="pres">
      <dgm:prSet presAssocID="{D35F491B-1281-458A-AD5F-915989C7D75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AC28D6-DE0D-4955-83BE-9BFBB0ED9060}" type="presOf" srcId="{D35F491B-1281-458A-AD5F-915989C7D759}" destId="{A3EAA0D8-AACD-4A87-9C27-22D69B1B4488}" srcOrd="1" destOrd="0" presId="urn:microsoft.com/office/officeart/2005/8/layout/vList4#2"/>
    <dgm:cxn modelId="{296991C9-2345-4065-9A47-4AFC4231A6BA}" srcId="{486839AD-0F6A-443B-B864-92FAD9C64CAC}" destId="{BA0267E9-E560-4257-BEE1-9FBA7A363155}" srcOrd="1" destOrd="0" parTransId="{4E622815-25D2-4D81-ADD8-24146EBDF7FD}" sibTransId="{0FEFEC29-1B03-45C7-BD86-2C58BF07141D}"/>
    <dgm:cxn modelId="{4D7E3EA3-E5E9-4B3D-93CF-C663F98F86A3}" type="presOf" srcId="{D35F491B-1281-458A-AD5F-915989C7D759}" destId="{956F2118-F333-4E0E-82A2-4BAD9A599460}" srcOrd="0" destOrd="0" presId="urn:microsoft.com/office/officeart/2005/8/layout/vList4#2"/>
    <dgm:cxn modelId="{E78B1797-3FAA-4069-B855-F2822B95A1AD}" type="presOf" srcId="{DE5FF0B6-296A-4DAC-8EFB-398AE3772824}" destId="{7A9C042D-1F30-40D4-ABCF-628961EF030D}" srcOrd="1" destOrd="0" presId="urn:microsoft.com/office/officeart/2005/8/layout/vList4#2"/>
    <dgm:cxn modelId="{6CDE94F6-D7E1-4687-870A-88012076885F}" type="presOf" srcId="{DE5FF0B6-296A-4DAC-8EFB-398AE3772824}" destId="{4E2898DD-11EE-4A49-BF4E-718D4BDEB80E}" srcOrd="0" destOrd="0" presId="urn:microsoft.com/office/officeart/2005/8/layout/vList4#2"/>
    <dgm:cxn modelId="{F100EC35-6470-4BA4-87F9-FC690B0E8F70}" type="presOf" srcId="{486839AD-0F6A-443B-B864-92FAD9C64CAC}" destId="{3494220E-9BF8-4D52-AE59-980B6A1CFA79}" srcOrd="0" destOrd="0" presId="urn:microsoft.com/office/officeart/2005/8/layout/vList4#2"/>
    <dgm:cxn modelId="{2E256A41-E877-48CE-984D-BBFA9F6062E8}" type="presOf" srcId="{BA0267E9-E560-4257-BEE1-9FBA7A363155}" destId="{3E60CAF9-53AF-478B-AF2F-94D3BC80350E}" srcOrd="0" destOrd="0" presId="urn:microsoft.com/office/officeart/2005/8/layout/vList4#2"/>
    <dgm:cxn modelId="{A813B8F1-A03C-49F8-B370-C2074CE07FD0}" type="presOf" srcId="{BA0267E9-E560-4257-BEE1-9FBA7A363155}" destId="{3D1A3163-AD15-41F3-B5CA-8484DBCD1C6A}" srcOrd="1" destOrd="0" presId="urn:microsoft.com/office/officeart/2005/8/layout/vList4#2"/>
    <dgm:cxn modelId="{1E27C4A2-1E45-40BC-BDAD-20E578F23949}" srcId="{486839AD-0F6A-443B-B864-92FAD9C64CAC}" destId="{DE5FF0B6-296A-4DAC-8EFB-398AE3772824}" srcOrd="0" destOrd="0" parTransId="{E5E37959-5AA0-40E2-9792-5EBAE863A664}" sibTransId="{514F6E6F-AC7F-4176-82A1-79EFA3E01594}"/>
    <dgm:cxn modelId="{477025BC-E31E-4C57-A3F4-949FE110D0B8}" srcId="{486839AD-0F6A-443B-B864-92FAD9C64CAC}" destId="{D35F491B-1281-458A-AD5F-915989C7D759}" srcOrd="2" destOrd="0" parTransId="{28232EF5-F3CA-48FF-8F3B-A1E219825B71}" sibTransId="{0E409769-A09E-4735-A45E-A7FD391F0BC7}"/>
    <dgm:cxn modelId="{2AAF1C24-6C81-495D-BB91-B349B67156E2}" type="presParOf" srcId="{3494220E-9BF8-4D52-AE59-980B6A1CFA79}" destId="{57EC2537-37B8-425B-8582-14D386FCCC63}" srcOrd="0" destOrd="0" presId="urn:microsoft.com/office/officeart/2005/8/layout/vList4#2"/>
    <dgm:cxn modelId="{EFFE525C-A477-4E96-8724-CF3ABEFA9827}" type="presParOf" srcId="{57EC2537-37B8-425B-8582-14D386FCCC63}" destId="{4E2898DD-11EE-4A49-BF4E-718D4BDEB80E}" srcOrd="0" destOrd="0" presId="urn:microsoft.com/office/officeart/2005/8/layout/vList4#2"/>
    <dgm:cxn modelId="{0D16C2CF-1C3B-4DA3-971D-36F1A59D4037}" type="presParOf" srcId="{57EC2537-37B8-425B-8582-14D386FCCC63}" destId="{06CE6FA5-BDF5-45D1-9F7F-E16841016730}" srcOrd="1" destOrd="0" presId="urn:microsoft.com/office/officeart/2005/8/layout/vList4#2"/>
    <dgm:cxn modelId="{125BD60C-D72D-4ECD-B9B7-D0308CB37CB9}" type="presParOf" srcId="{57EC2537-37B8-425B-8582-14D386FCCC63}" destId="{7A9C042D-1F30-40D4-ABCF-628961EF030D}" srcOrd="2" destOrd="0" presId="urn:microsoft.com/office/officeart/2005/8/layout/vList4#2"/>
    <dgm:cxn modelId="{4FE85DAD-5D95-4AEE-9A0A-76FBD5C45541}" type="presParOf" srcId="{3494220E-9BF8-4D52-AE59-980B6A1CFA79}" destId="{F9B3D125-08DF-407F-BBE5-939D96FBF3A0}" srcOrd="1" destOrd="0" presId="urn:microsoft.com/office/officeart/2005/8/layout/vList4#2"/>
    <dgm:cxn modelId="{398F4FA1-66D8-4A84-9C06-4F5CBFED43F2}" type="presParOf" srcId="{3494220E-9BF8-4D52-AE59-980B6A1CFA79}" destId="{045C1EE0-2EB8-48CE-A7F0-8B2329068CC8}" srcOrd="2" destOrd="0" presId="urn:microsoft.com/office/officeart/2005/8/layout/vList4#2"/>
    <dgm:cxn modelId="{B30246D3-76FD-4B44-90BA-35D729CA3B20}" type="presParOf" srcId="{045C1EE0-2EB8-48CE-A7F0-8B2329068CC8}" destId="{3E60CAF9-53AF-478B-AF2F-94D3BC80350E}" srcOrd="0" destOrd="0" presId="urn:microsoft.com/office/officeart/2005/8/layout/vList4#2"/>
    <dgm:cxn modelId="{9C9A55E9-2860-46F3-A38D-E1A095BA9C02}" type="presParOf" srcId="{045C1EE0-2EB8-48CE-A7F0-8B2329068CC8}" destId="{CA41F1E3-7F9C-4E71-BF50-F36D0B11781B}" srcOrd="1" destOrd="0" presId="urn:microsoft.com/office/officeart/2005/8/layout/vList4#2"/>
    <dgm:cxn modelId="{A4E1A866-A351-47F6-A6D7-C4592D5A0C84}" type="presParOf" srcId="{045C1EE0-2EB8-48CE-A7F0-8B2329068CC8}" destId="{3D1A3163-AD15-41F3-B5CA-8484DBCD1C6A}" srcOrd="2" destOrd="0" presId="urn:microsoft.com/office/officeart/2005/8/layout/vList4#2"/>
    <dgm:cxn modelId="{A0977D67-9188-442B-803F-0084BE50FCEF}" type="presParOf" srcId="{3494220E-9BF8-4D52-AE59-980B6A1CFA79}" destId="{F614B873-86C2-415D-BB13-63068A135C7C}" srcOrd="3" destOrd="0" presId="urn:microsoft.com/office/officeart/2005/8/layout/vList4#2"/>
    <dgm:cxn modelId="{7457A4CE-CFA8-4105-8225-FCBD8129DAFE}" type="presParOf" srcId="{3494220E-9BF8-4D52-AE59-980B6A1CFA79}" destId="{455D204E-F5D9-4E31-B5B4-C094711BE249}" srcOrd="4" destOrd="0" presId="urn:microsoft.com/office/officeart/2005/8/layout/vList4#2"/>
    <dgm:cxn modelId="{E7EAF133-8F2D-4FBC-BA80-700C7F3EF1C5}" type="presParOf" srcId="{455D204E-F5D9-4E31-B5B4-C094711BE249}" destId="{956F2118-F333-4E0E-82A2-4BAD9A599460}" srcOrd="0" destOrd="0" presId="urn:microsoft.com/office/officeart/2005/8/layout/vList4#2"/>
    <dgm:cxn modelId="{C67483D1-BED2-4B8E-9282-CB435B535CD2}" type="presParOf" srcId="{455D204E-F5D9-4E31-B5B4-C094711BE249}" destId="{E32F631C-CFAA-4AE2-9341-026618438810}" srcOrd="1" destOrd="0" presId="urn:microsoft.com/office/officeart/2005/8/layout/vList4#2"/>
    <dgm:cxn modelId="{B2229D3D-29A9-4386-B367-61BA33D0C9E1}" type="presParOf" srcId="{455D204E-F5D9-4E31-B5B4-C094711BE249}" destId="{A3EAA0D8-AACD-4A87-9C27-22D69B1B4488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53EB5-EF25-4BE4-87E4-06AD1CF74DA8}">
      <dsp:nvSpPr>
        <dsp:cNvPr id="0" name=""/>
        <dsp:cNvSpPr/>
      </dsp:nvSpPr>
      <dsp:spPr>
        <a:xfrm>
          <a:off x="3331719" y="2605030"/>
          <a:ext cx="1551931" cy="1551931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Формы классного часа</a:t>
          </a:r>
          <a:endParaRPr lang="ru-RU" sz="1800" kern="1200" dirty="0"/>
        </a:p>
      </dsp:txBody>
      <dsp:txXfrm>
        <a:off x="3558994" y="2832305"/>
        <a:ext cx="1097381" cy="1097381"/>
      </dsp:txXfrm>
    </dsp:sp>
    <dsp:sp modelId="{B9D9F530-01F8-438B-963A-23E16B2A5EE6}">
      <dsp:nvSpPr>
        <dsp:cNvPr id="0" name=""/>
        <dsp:cNvSpPr/>
      </dsp:nvSpPr>
      <dsp:spPr>
        <a:xfrm rot="16200000">
          <a:off x="3889064" y="1902813"/>
          <a:ext cx="437241" cy="60419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954650" y="2089239"/>
        <a:ext cx="306069" cy="362518"/>
      </dsp:txXfrm>
    </dsp:sp>
    <dsp:sp modelId="{DB060970-6A19-4DFA-B51F-05F36D1110CA}">
      <dsp:nvSpPr>
        <dsp:cNvPr id="0" name=""/>
        <dsp:cNvSpPr/>
      </dsp:nvSpPr>
      <dsp:spPr>
        <a:xfrm>
          <a:off x="3082013" y="2991"/>
          <a:ext cx="2051343" cy="177705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Путешествия </a:t>
          </a:r>
          <a:endParaRPr lang="ru-RU" sz="2000" b="1" kern="1200" dirty="0"/>
        </a:p>
      </dsp:txBody>
      <dsp:txXfrm>
        <a:off x="3382425" y="263235"/>
        <a:ext cx="1450519" cy="1256567"/>
      </dsp:txXfrm>
    </dsp:sp>
    <dsp:sp modelId="{490ECAFA-A9BD-4B57-98B2-240B90645C7F}">
      <dsp:nvSpPr>
        <dsp:cNvPr id="0" name=""/>
        <dsp:cNvSpPr/>
      </dsp:nvSpPr>
      <dsp:spPr>
        <a:xfrm rot="20520000">
          <a:off x="4983790" y="2733637"/>
          <a:ext cx="372985" cy="60419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986528" y="2871766"/>
        <a:ext cx="261090" cy="362518"/>
      </dsp:txXfrm>
    </dsp:sp>
    <dsp:sp modelId="{FB55CD90-A908-49FB-9209-85F4466CFCCB}">
      <dsp:nvSpPr>
        <dsp:cNvPr id="0" name=""/>
        <dsp:cNvSpPr/>
      </dsp:nvSpPr>
      <dsp:spPr>
        <a:xfrm>
          <a:off x="5449646" y="1723177"/>
          <a:ext cx="2051343" cy="1777055"/>
        </a:xfrm>
        <a:prstGeom prst="ellipse">
          <a:avLst/>
        </a:prstGeom>
        <a:solidFill>
          <a:srgbClr val="FFCC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Диспут </a:t>
          </a:r>
          <a:endParaRPr lang="ru-RU" sz="2000" b="1" kern="1200" dirty="0"/>
        </a:p>
      </dsp:txBody>
      <dsp:txXfrm>
        <a:off x="5750058" y="1983421"/>
        <a:ext cx="1450519" cy="1256567"/>
      </dsp:txXfrm>
    </dsp:sp>
    <dsp:sp modelId="{D70F42B8-C255-41FF-957D-56E38487233A}">
      <dsp:nvSpPr>
        <dsp:cNvPr id="0" name=""/>
        <dsp:cNvSpPr/>
      </dsp:nvSpPr>
      <dsp:spPr>
        <a:xfrm rot="3240000">
          <a:off x="4579525" y="4014291"/>
          <a:ext cx="415526" cy="60419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605218" y="4084706"/>
        <a:ext cx="290868" cy="362518"/>
      </dsp:txXfrm>
    </dsp:sp>
    <dsp:sp modelId="{2DFA4347-BC0C-495D-A22D-091E51937804}">
      <dsp:nvSpPr>
        <dsp:cNvPr id="0" name=""/>
        <dsp:cNvSpPr/>
      </dsp:nvSpPr>
      <dsp:spPr>
        <a:xfrm>
          <a:off x="4545290" y="4506497"/>
          <a:ext cx="2051343" cy="1777055"/>
        </a:xfrm>
        <a:prstGeom prst="ellipse">
          <a:avLst/>
        </a:prstGeom>
        <a:solidFill>
          <a:srgbClr val="C5A4F6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Викторина </a:t>
          </a:r>
          <a:endParaRPr lang="ru-RU" sz="2000" b="1" kern="1200" dirty="0"/>
        </a:p>
      </dsp:txBody>
      <dsp:txXfrm>
        <a:off x="4845702" y="4766741"/>
        <a:ext cx="1450519" cy="1256567"/>
      </dsp:txXfrm>
    </dsp:sp>
    <dsp:sp modelId="{1B303F5C-BE84-45B2-85BB-0D7495118C5F}">
      <dsp:nvSpPr>
        <dsp:cNvPr id="0" name=""/>
        <dsp:cNvSpPr/>
      </dsp:nvSpPr>
      <dsp:spPr>
        <a:xfrm rot="7560000">
          <a:off x="3220317" y="4014291"/>
          <a:ext cx="415526" cy="60419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319282" y="4084706"/>
        <a:ext cx="290868" cy="362518"/>
      </dsp:txXfrm>
    </dsp:sp>
    <dsp:sp modelId="{B8067576-7EC3-4AA8-B939-9E14A76D1B33}">
      <dsp:nvSpPr>
        <dsp:cNvPr id="0" name=""/>
        <dsp:cNvSpPr/>
      </dsp:nvSpPr>
      <dsp:spPr>
        <a:xfrm>
          <a:off x="1618735" y="4506497"/>
          <a:ext cx="2051343" cy="177705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Интерактивная игра</a:t>
          </a:r>
        </a:p>
      </dsp:txBody>
      <dsp:txXfrm>
        <a:off x="1919147" y="4766741"/>
        <a:ext cx="1450519" cy="1256567"/>
      </dsp:txXfrm>
    </dsp:sp>
    <dsp:sp modelId="{2D4027BC-1C04-4CFC-AA03-002959073C8E}">
      <dsp:nvSpPr>
        <dsp:cNvPr id="0" name=""/>
        <dsp:cNvSpPr/>
      </dsp:nvSpPr>
      <dsp:spPr>
        <a:xfrm rot="11880000">
          <a:off x="2858593" y="2733637"/>
          <a:ext cx="372985" cy="60419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967750" y="2871766"/>
        <a:ext cx="261090" cy="362518"/>
      </dsp:txXfrm>
    </dsp:sp>
    <dsp:sp modelId="{642D194E-B74A-41C9-9829-587C69278159}">
      <dsp:nvSpPr>
        <dsp:cNvPr id="0" name=""/>
        <dsp:cNvSpPr/>
      </dsp:nvSpPr>
      <dsp:spPr>
        <a:xfrm>
          <a:off x="714380" y="1723177"/>
          <a:ext cx="2051343" cy="177705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Экскурсия </a:t>
          </a:r>
          <a:endParaRPr lang="ru-RU" sz="2000" b="1" kern="1200" dirty="0"/>
        </a:p>
      </dsp:txBody>
      <dsp:txXfrm>
        <a:off x="1014792" y="1983421"/>
        <a:ext cx="1450519" cy="1256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898DD-11EE-4A49-BF4E-718D4BDEB80E}">
      <dsp:nvSpPr>
        <dsp:cNvPr id="0" name=""/>
        <dsp:cNvSpPr/>
      </dsp:nvSpPr>
      <dsp:spPr>
        <a:xfrm>
          <a:off x="0" y="0"/>
          <a:ext cx="7072362" cy="198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Исторические и памятные места</a:t>
          </a:r>
          <a:endParaRPr lang="ru-RU" sz="4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13159" y="0"/>
        <a:ext cx="5459202" cy="1986869"/>
      </dsp:txXfrm>
    </dsp:sp>
    <dsp:sp modelId="{06CE6FA5-BDF5-45D1-9F7F-E16841016730}">
      <dsp:nvSpPr>
        <dsp:cNvPr id="0" name=""/>
        <dsp:cNvSpPr/>
      </dsp:nvSpPr>
      <dsp:spPr>
        <a:xfrm>
          <a:off x="198686" y="198686"/>
          <a:ext cx="1414472" cy="15894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0CAF9-53AF-478B-AF2F-94D3BC80350E}">
      <dsp:nvSpPr>
        <dsp:cNvPr id="0" name=""/>
        <dsp:cNvSpPr/>
      </dsp:nvSpPr>
      <dsp:spPr>
        <a:xfrm>
          <a:off x="0" y="2185556"/>
          <a:ext cx="7072362" cy="198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Историко-краеведческие</a:t>
          </a:r>
          <a:endParaRPr lang="ru-RU" sz="4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13159" y="2185556"/>
        <a:ext cx="5459202" cy="1986869"/>
      </dsp:txXfrm>
    </dsp:sp>
    <dsp:sp modelId="{CA41F1E3-7F9C-4E71-BF50-F36D0B11781B}">
      <dsp:nvSpPr>
        <dsp:cNvPr id="0" name=""/>
        <dsp:cNvSpPr/>
      </dsp:nvSpPr>
      <dsp:spPr>
        <a:xfrm>
          <a:off x="198686" y="2384243"/>
          <a:ext cx="1414472" cy="15894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F2118-F333-4E0E-82A2-4BAD9A599460}">
      <dsp:nvSpPr>
        <dsp:cNvPr id="0" name=""/>
        <dsp:cNvSpPr/>
      </dsp:nvSpPr>
      <dsp:spPr>
        <a:xfrm>
          <a:off x="0" y="4371112"/>
          <a:ext cx="7072362" cy="198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Природоведческие </a:t>
          </a:r>
          <a:endParaRPr lang="ru-RU" sz="4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13159" y="4371112"/>
        <a:ext cx="5459202" cy="1986869"/>
      </dsp:txXfrm>
    </dsp:sp>
    <dsp:sp modelId="{E32F631C-CFAA-4AE2-9341-026618438810}">
      <dsp:nvSpPr>
        <dsp:cNvPr id="0" name=""/>
        <dsp:cNvSpPr/>
      </dsp:nvSpPr>
      <dsp:spPr>
        <a:xfrm>
          <a:off x="198686" y="4569799"/>
          <a:ext cx="1414472" cy="15894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249C4-6389-461B-9CC6-124DFA1CAD7D}" type="datetimeFigureOut">
              <a:rPr lang="ru-RU" smtClean="0"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3D1CF-A1EE-479A-B1B9-F9B6A0860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17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3D1CF-A1EE-479A-B1B9-F9B6A0860BB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1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A26E-07CC-4FB9-B33E-D2695321E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97B0-BEB4-40FF-B2BB-739974175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60CF3-62FD-4942-942C-83E635D55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E416-5319-4B23-9479-565CF4445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38FAF-A5CA-4E0A-9665-4BE1F0D5B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1BD4-A74A-4D5F-83FA-2610A59F9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98F48-CA2B-4ECA-B703-7563ED5B7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9096-6A3F-47C3-8130-25A3EBF42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637E6-2A58-4756-A3DE-9417C6CE0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BAEF3-8852-4FCB-BA10-93D64DCB2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91F3D-89C7-4EC1-8ADA-E6FDB13E39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009A-2D8D-43BB-9F10-583EECEBD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9C805-662D-4142-BE83-0CBF5DDFA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9EA1C-D669-48C4-8784-E6239EDD1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4048-C5FC-47AE-89A3-84330E26F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684AC-CCAC-4DBE-9C2F-26255C391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93173-E13A-4663-AC5F-0384AC7BD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25532-67CA-4472-A009-9D6D543F4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46B7F-07DC-495E-85B8-5C97F9E43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09A68-54BA-451E-90AB-88C1EFBE8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56CF4-30AB-40FE-85D5-A4C6916AF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ADAB7-351D-42A1-9CBA-F5D3CF751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447D884-3F55-4121-AA61-E2B354093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0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0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005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6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00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3007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07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07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007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7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7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8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8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8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8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8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008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08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009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009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4" y="326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4" y="176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3" y="891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0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09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3" y="136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3010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5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A59197A-A16F-467B-BDF3-C8A160229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72" r:id="rId4"/>
    <p:sldLayoutId id="2147484282" r:id="rId5"/>
    <p:sldLayoutId id="2147484273" r:id="rId6"/>
    <p:sldLayoutId id="2147484283" r:id="rId7"/>
    <p:sldLayoutId id="2147484284" r:id="rId8"/>
    <p:sldLayoutId id="2147484285" r:id="rId9"/>
    <p:sldLayoutId id="2147484274" r:id="rId10"/>
    <p:sldLayoutId id="21474842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71563"/>
            <a:ext cx="7772400" cy="300037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Экскурсия </a:t>
            </a:r>
            <a:b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Bookman Old Style" pitchFamily="18" charset="0"/>
              </a:rPr>
              <a:t>как одна из форм внеклассной работы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498850" cy="3571875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4000496" y="928670"/>
            <a:ext cx="514350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u="sng" dirty="0">
                <a:solidFill>
                  <a:srgbClr val="0070C0"/>
                </a:solidFill>
                <a:latin typeface="Arial Black" pitchFamily="34" charset="0"/>
              </a:rPr>
              <a:t>Час классного руководителя </a:t>
            </a:r>
            <a:r>
              <a:rPr lang="ru-RU" sz="2000" dirty="0">
                <a:solidFill>
                  <a:srgbClr val="0070C0"/>
                </a:solidFill>
                <a:latin typeface="Arial Black" pitchFamily="34" charset="0"/>
              </a:rPr>
              <a:t>(классный час) - это форма воспитательной работы классного руководителя в классе, при которой ученики принимают участие в специально  организованной деятельности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, </a:t>
            </a:r>
            <a:r>
              <a:rPr lang="ru-RU" sz="2000" dirty="0" smtClean="0">
                <a:solidFill>
                  <a:srgbClr val="0070C0"/>
                </a:solidFill>
                <a:latin typeface="Arial Black" pitchFamily="34" charset="0"/>
              </a:rPr>
              <a:t>способствующей </a:t>
            </a:r>
            <a:r>
              <a:rPr lang="ru-RU" sz="2000" dirty="0">
                <a:solidFill>
                  <a:srgbClr val="0070C0"/>
                </a:solidFill>
                <a:latin typeface="Arial Black" pitchFamily="34" charset="0"/>
              </a:rPr>
              <a:t>формированию у них системы отношений к окружающему миру.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28596" y="285728"/>
          <a:ext cx="821537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214414" y="214290"/>
          <a:ext cx="707236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ТВ (СУРГУТИНФОРМТВ) Новости Сургута -Общество -Твои люди, Нефтеюганс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31" y="116632"/>
            <a:ext cx="4572000" cy="2571751"/>
          </a:xfrm>
          <a:prstGeom prst="rect">
            <a:avLst/>
          </a:prstGeom>
          <a:noFill/>
        </p:spPr>
      </p:pic>
      <p:pic>
        <p:nvPicPr>
          <p:cNvPr id="1028" name="Picture 4" descr="Фото: ПОЧЕТНЫЙ...СИМВОЛ ГОРОДА. ЛЕСНОЙ. Город - Фото и фотограф на Расфокусе.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0938" y="5358"/>
            <a:ext cx="4571999" cy="3429000"/>
          </a:xfrm>
          <a:prstGeom prst="rect">
            <a:avLst/>
          </a:prstGeom>
          <a:noFill/>
        </p:spPr>
      </p:pic>
      <p:pic>
        <p:nvPicPr>
          <p:cNvPr id="2" name="Picture 2" descr="C:\Users\1\Desktop\SDC1083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92" y="2924944"/>
            <a:ext cx="4284984" cy="32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ФОТО ученики\МЕТАМОРФОЗА\SDC1126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356992"/>
            <a:ext cx="4284984" cy="321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E:\фото\SDC108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048253" cy="3786190"/>
          </a:xfrm>
          <a:prstGeom prst="rect">
            <a:avLst/>
          </a:prstGeom>
          <a:noFill/>
        </p:spPr>
      </p:pic>
      <p:pic>
        <p:nvPicPr>
          <p:cNvPr id="69637" name="Picture 5" descr="F:\фото 2014-15\фото 14 сен 2013 6 класс\100SSCAM\SDC1124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268264"/>
            <a:ext cx="4786314" cy="3589736"/>
          </a:xfrm>
          <a:prstGeom prst="rect">
            <a:avLst/>
          </a:prstGeom>
          <a:noFill/>
        </p:spPr>
      </p:pic>
      <p:pic>
        <p:nvPicPr>
          <p:cNvPr id="69638" name="Picture 6" descr="F:\фото 2014-15\фото 14 сен 2013 6 класс\100SSCAM\SDC1116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7" y="3268265"/>
            <a:ext cx="4786314" cy="3589735"/>
          </a:xfrm>
          <a:prstGeom prst="rect">
            <a:avLst/>
          </a:prstGeom>
          <a:noFill/>
        </p:spPr>
      </p:pic>
      <p:pic>
        <p:nvPicPr>
          <p:cNvPr id="2050" name="Picture 2" descr="C:\Users\1\Desktop\SDC1146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6" y="-9128"/>
            <a:ext cx="4357685" cy="32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53</Words>
  <Application>Microsoft Office PowerPoint</Application>
  <PresentationFormat>Экран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Пастель</vt:lpstr>
      <vt:lpstr>Трек</vt:lpstr>
      <vt:lpstr>    Экскурсия  как одна из форм внеклассной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семья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ВЫПУСКНИК ШКОЛЫ, КАКОВ ОН?</dc:title>
  <dc:creator>Танковид Илона</dc:creator>
  <cp:lastModifiedBy>Пользователь</cp:lastModifiedBy>
  <cp:revision>50</cp:revision>
  <dcterms:created xsi:type="dcterms:W3CDTF">2008-01-02T04:39:23Z</dcterms:created>
  <dcterms:modified xsi:type="dcterms:W3CDTF">2015-05-15T07:22:27Z</dcterms:modified>
</cp:coreProperties>
</file>