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70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87281-0156-4883-B9B6-9921822AEA74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BBC3E-4945-41C6-80CB-B76E8155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3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BBC3E-4945-41C6-80CB-B76E81553AC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2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60851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Тема урока: </a:t>
            </a:r>
            <a:r>
              <a:rPr lang="ru-RU" sz="6600" b="0" dirty="0" smtClean="0">
                <a:solidFill>
                  <a:srgbClr val="FF0000"/>
                </a:solidFill>
              </a:rPr>
              <a:t>«Плетение браслетов из двух атласных лент»</a:t>
            </a:r>
            <a:endParaRPr lang="ru-RU" sz="6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0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6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2792" cy="49370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400" dirty="0"/>
              <a:t>Подтяните </a:t>
            </a:r>
            <a:r>
              <a:rPr lang="ru-RU" sz="4400" dirty="0" smtClean="0"/>
              <a:t>оранжевую </a:t>
            </a:r>
            <a:r>
              <a:rPr lang="ru-RU" sz="4400" dirty="0"/>
              <a:t>ленту чтобы она плотно обхватывала зеленую.</a:t>
            </a:r>
            <a:endParaRPr lang="ru-RU" sz="4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7455" cy="5009042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7171" name="Picture 3" descr="C:\Users\Админ\Desktop\braslet_iz_lent_6-25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070" y="1412776"/>
            <a:ext cx="4228402" cy="507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86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7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444294"/>
            <a:ext cx="4245868" cy="50810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5400" dirty="0"/>
              <a:t>Сверните из </a:t>
            </a:r>
            <a:r>
              <a:rPr lang="ru-RU" sz="5400" dirty="0" smtClean="0"/>
              <a:t>оранжевой </a:t>
            </a:r>
            <a:r>
              <a:rPr lang="ru-RU" sz="5400" dirty="0"/>
              <a:t>ленты петлю</a:t>
            </a:r>
            <a:endParaRPr lang="ru-RU" sz="5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7455" cy="5081050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8194" name="Picture 2" descr="C:\Users\Админ\Desktop\braslet_iz_lent_7-234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5"/>
            <a:ext cx="4248472" cy="507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346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8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2792" cy="5081050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 </a:t>
            </a:r>
            <a:r>
              <a:rPr lang="ru-RU" sz="4000" dirty="0"/>
              <a:t>И проденьте ее в зеленую.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7455" cy="5081050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9218" name="Picture 2" descr="C:\Users\Админ\Desktop\braslet_iz_lent_8-277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060" y="1412776"/>
            <a:ext cx="438243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27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9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2792" cy="49370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/>
              <a:t>Плетите дальше складывая петли и по очереди </a:t>
            </a:r>
            <a:r>
              <a:rPr lang="ru-RU" sz="3200" dirty="0" smtClean="0"/>
              <a:t>вставляя одну </a:t>
            </a:r>
            <a:r>
              <a:rPr lang="ru-RU" sz="3200" dirty="0"/>
              <a:t>в другую пока браслет не будет необходимой длины.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75447" cy="5009042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10242" name="Picture 2" descr="C:\Users\Админ\Desktop\braslet_iz_lent_10-264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412776"/>
            <a:ext cx="424847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275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10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25760" y="1462783"/>
            <a:ext cx="4572000" cy="50810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/>
              <a:t>Завершите плетение </a:t>
            </a:r>
            <a:r>
              <a:rPr lang="ru-RU" sz="3600" dirty="0" smtClean="0"/>
              <a:t>вставив </a:t>
            </a:r>
            <a:r>
              <a:rPr lang="ru-RU" sz="3600" dirty="0"/>
              <a:t>в последнюю петлю кончик противоположной ленты, и затяните узелок.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319463" cy="5153058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11266" name="Picture 2" descr="C:\Users\Админ\Desktop\braslet_iz_lent_12-246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4248472" cy="51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27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\Desktop\1341175972_kak-sdelat-braslety-iz-lentochek-svoimi-rukam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105"/>
            <a:ext cx="504056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Админ\Desktop\5dee48ee75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20888"/>
            <a:ext cx="566462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24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3384376"/>
          </a:xfrm>
        </p:spPr>
        <p:txBody>
          <a:bodyPr>
            <a:normAutofit/>
          </a:bodyPr>
          <a:lstStyle/>
          <a:p>
            <a:pPr algn="l"/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</a:rPr>
              <a:t>Цель урока:</a:t>
            </a:r>
            <a:br>
              <a:rPr lang="ru-RU" sz="7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Н</a:t>
            </a:r>
            <a:r>
              <a:rPr lang="ru-RU" b="0" dirty="0" smtClean="0">
                <a:solidFill>
                  <a:schemeClr val="tx1"/>
                </a:solidFill>
              </a:rPr>
              <a:t>аучиться плести браслеты из двух атласных лент.</a:t>
            </a:r>
            <a:endParaRPr lang="ru-R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5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Инструменты и материалы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дмин\Desktop\braslet_iz_lent_1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04867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23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Шаг 1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186808" cy="493703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 </a:t>
            </a:r>
            <a:r>
              <a:rPr lang="ru-RU" sz="4400" dirty="0"/>
              <a:t>Свяжите концы </a:t>
            </a:r>
            <a:r>
              <a:rPr lang="ru-RU" sz="4400" dirty="0" smtClean="0"/>
              <a:t>лент оставив </a:t>
            </a:r>
            <a:r>
              <a:rPr lang="ru-RU" sz="4400" dirty="0"/>
              <a:t>хвостик 5-10 см (чтобы вам было удобно завязывать браслет).</a:t>
            </a:r>
            <a:endParaRPr lang="ru-RU" sz="44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9370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Админ\Desktop\braslet_iz_lent_1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600" y="1439415"/>
            <a:ext cx="4032448" cy="508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83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2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2792" cy="5153058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 </a:t>
            </a:r>
            <a:r>
              <a:rPr lang="ru-RU" sz="5400" dirty="0"/>
              <a:t>Рядом с узелком сверните каждую ленту в петлю.</a:t>
            </a:r>
            <a:endParaRPr lang="ru-RU" sz="5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319463" cy="51530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дмин\Desktop\braslet_iz_lent_2-26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770" y="1484784"/>
            <a:ext cx="417646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300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з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79512" y="1444294"/>
            <a:ext cx="4317876" cy="50810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5400" dirty="0"/>
              <a:t>В зеленую петельку проденьте </a:t>
            </a:r>
            <a:r>
              <a:rPr lang="ru-RU" sz="5400" dirty="0" smtClean="0"/>
              <a:t>оранжевую </a:t>
            </a:r>
            <a:r>
              <a:rPr lang="ru-RU" sz="5400" dirty="0"/>
              <a:t>петельку</a:t>
            </a:r>
            <a:endParaRPr lang="ru-RU" sz="5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75447" cy="5081050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4098" name="Picture 2" descr="C:\Users\Админ\Desktop\braslet_iz_lent_3-27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27727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89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4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114800" cy="479301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5400" dirty="0"/>
              <a:t> Сверните из зеленой ленты петлю</a:t>
            </a:r>
            <a:endParaRPr lang="ru-RU" sz="5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7455" cy="4865026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5122" name="Picture 2" descr="C:\Users\Админ\Desktop\braslet_iz_lent_4-28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645" y="1412776"/>
            <a:ext cx="423407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20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Шаг 5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2792" cy="5009042"/>
          </a:xfrm>
        </p:spPr>
        <p:txBody>
          <a:bodyPr/>
          <a:lstStyle/>
          <a:p>
            <a:pPr marL="109728" indent="0">
              <a:buNone/>
            </a:pPr>
            <a:r>
              <a:rPr lang="ru-RU" sz="4800" dirty="0"/>
              <a:t>Проденьте зеленую петлю сквозь </a:t>
            </a:r>
            <a:r>
              <a:rPr lang="ru-RU" sz="4800" dirty="0" smtClean="0"/>
              <a:t>оранжевую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7455" cy="5081050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6146" name="Picture 2" descr="C:\Users\Админ\Desktop\braslet_iz_lent_5-251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3"/>
            <a:ext cx="4248472" cy="507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0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95</Words>
  <Application>Microsoft Office PowerPoint</Application>
  <PresentationFormat>Экран (4:3)</PresentationFormat>
  <Paragraphs>24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Тема урока: «Плетение браслетов из двух атласных лент»</vt:lpstr>
      <vt:lpstr>Презентация PowerPoint</vt:lpstr>
      <vt:lpstr>Цель урока:  Научиться плести браслеты из двух атласных лент.</vt:lpstr>
      <vt:lpstr>Инструменты и материалы</vt:lpstr>
      <vt:lpstr>Шаг 1</vt:lpstr>
      <vt:lpstr>Шаг 2</vt:lpstr>
      <vt:lpstr>Шаг з</vt:lpstr>
      <vt:lpstr>Шаг 4</vt:lpstr>
      <vt:lpstr>Шаг 5</vt:lpstr>
      <vt:lpstr>Шаг 6</vt:lpstr>
      <vt:lpstr>Шаг 7</vt:lpstr>
      <vt:lpstr>Шаг 8</vt:lpstr>
      <vt:lpstr>Шаг 9</vt:lpstr>
      <vt:lpstr>Шаг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«Плетение браслетов из двух атласных лент»</dc:title>
  <dc:creator>Сафуля</dc:creator>
  <cp:lastModifiedBy>Админ</cp:lastModifiedBy>
  <cp:revision>7</cp:revision>
  <dcterms:created xsi:type="dcterms:W3CDTF">2014-01-16T11:54:27Z</dcterms:created>
  <dcterms:modified xsi:type="dcterms:W3CDTF">2014-01-16T14:17:56Z</dcterms:modified>
</cp:coreProperties>
</file>