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89E"/>
    <a:srgbClr val="A3B2B9"/>
    <a:srgbClr val="94B3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Місце для дати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вмісту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Місце для нижнього колонтитула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7" name="Пряма сполучна ліні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2" name="Місце для вмісту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4" name="Місце для вмісту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cxnSp>
        <p:nvCxnSpPr>
          <p:cNvPr id="10" name="Пряма сполучна ліні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Місце для вмісту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6C57AF-F58E-455C-A516-E49483BEA540}" type="datetimeFigureOut">
              <a:rPr lang="ru-RU" smtClean="0"/>
              <a:pPr/>
              <a:t>19.11.2010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29FC01-E58B-4011-816B-83A3A44120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7;&#1088;&#1077;&#1079;&#1077;&#1085;&#1090;&#1072;&#1094;&#1080;&#1080;%20&#1083;&#1080;&#1090;&#1077;&#1088;&#1072;&#1090;&#1091;&#1088;&#1072;\05%20&#1044;&#1086;&#1088;&#1086;&#1078;&#1082;&#1072;%205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>
                <a:lumMod val="75000"/>
              </a:schemeClr>
            </a:gs>
            <a:gs pos="0">
              <a:schemeClr val="tx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6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305800" cy="1143000"/>
          </a:xfrm>
        </p:spPr>
        <p:txBody>
          <a:bodyPr/>
          <a:lstStyle/>
          <a:p>
            <a:pPr algn="r"/>
            <a:r>
              <a:rPr lang="ru-RU" sz="4400" dirty="0" err="1" smtClean="0">
                <a:solidFill>
                  <a:schemeClr val="tx1"/>
                </a:solidFill>
              </a:rPr>
              <a:t>Федерико</a:t>
            </a:r>
            <a:r>
              <a:rPr lang="ru-RU" sz="4400" dirty="0" smtClean="0">
                <a:solidFill>
                  <a:schemeClr val="tx1"/>
                </a:solidFill>
              </a:rPr>
              <a:t> Гарсиа Лорка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1428736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«Истинная поэзия – это любовь, мужество  и жертва»</a:t>
            </a:r>
            <a:endParaRPr kumimoji="0" lang="ru-RU" sz="6600" b="0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5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/>
          <p:cNvGrpSpPr/>
          <p:nvPr/>
        </p:nvGrpSpPr>
        <p:grpSpPr>
          <a:xfrm>
            <a:off x="1214414" y="785794"/>
            <a:ext cx="6643734" cy="5072098"/>
            <a:chOff x="714348" y="1214422"/>
            <a:chExt cx="5643602" cy="4143404"/>
          </a:xfrm>
        </p:grpSpPr>
        <p:sp>
          <p:nvSpPr>
            <p:cNvPr id="5" name="Овал 4"/>
            <p:cNvSpPr/>
            <p:nvPr/>
          </p:nvSpPr>
          <p:spPr>
            <a:xfrm>
              <a:off x="714348" y="1214422"/>
              <a:ext cx="4286280" cy="407196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2143108" y="1214422"/>
              <a:ext cx="4214842" cy="41434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28926" y="1571612"/>
            <a:ext cx="3286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</a:t>
            </a:r>
            <a:r>
              <a:rPr lang="ru-RU" sz="2000" dirty="0" smtClean="0"/>
              <a:t>1.Современники</a:t>
            </a:r>
          </a:p>
          <a:p>
            <a:pPr algn="ctr"/>
            <a:r>
              <a:rPr lang="ru-RU" sz="2000" dirty="0" smtClean="0"/>
              <a:t>2.Выросли в селе</a:t>
            </a:r>
          </a:p>
          <a:p>
            <a:pPr algn="ctr"/>
            <a:r>
              <a:rPr lang="ru-RU" sz="2000" dirty="0" smtClean="0"/>
              <a:t>3.Тематика лирики: </a:t>
            </a:r>
          </a:p>
          <a:p>
            <a:pPr algn="ctr"/>
            <a:r>
              <a:rPr lang="ru-RU" sz="2000" dirty="0" smtClean="0"/>
              <a:t>родина, природа, любовь</a:t>
            </a:r>
          </a:p>
          <a:p>
            <a:pPr algn="ctr"/>
            <a:r>
              <a:rPr lang="ru-RU" sz="2000" dirty="0" smtClean="0"/>
              <a:t>4.Песенная основа лирики</a:t>
            </a:r>
          </a:p>
          <a:p>
            <a:pPr algn="ctr"/>
            <a:r>
              <a:rPr lang="ru-RU" sz="2000" dirty="0" smtClean="0"/>
              <a:t>5.Олицетворение природы</a:t>
            </a:r>
          </a:p>
          <a:p>
            <a:pPr algn="ctr"/>
            <a:r>
              <a:rPr lang="ru-RU" sz="2000" dirty="0" smtClean="0"/>
              <a:t>6.Предчувствие трагедии, готовность к смерти</a:t>
            </a:r>
          </a:p>
          <a:p>
            <a:pPr algn="ctr"/>
            <a:r>
              <a:rPr lang="ru-RU" sz="2000" dirty="0" smtClean="0"/>
              <a:t>7.Рано ушли из жизни</a:t>
            </a:r>
          </a:p>
          <a:p>
            <a:pPr algn="ctr"/>
            <a:r>
              <a:rPr lang="ru-RU" sz="2000" dirty="0" smtClean="0"/>
              <a:t>8.Трагический конец(убиты)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86512" y="2143116"/>
            <a:ext cx="135732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</a:t>
            </a:r>
          </a:p>
          <a:p>
            <a:r>
              <a:rPr lang="ru-RU" dirty="0" smtClean="0"/>
              <a:t>1895-1925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«</a:t>
            </a:r>
            <a:r>
              <a:rPr lang="ru-RU" sz="1600" dirty="0" err="1" smtClean="0"/>
              <a:t>Самоубий-ство</a:t>
            </a:r>
            <a:r>
              <a:rPr lang="ru-RU" sz="1600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2143116"/>
            <a:ext cx="1571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Испания</a:t>
            </a:r>
          </a:p>
          <a:p>
            <a:r>
              <a:rPr lang="ru-RU" sz="1600" dirty="0" smtClean="0"/>
              <a:t>     1898-1936</a:t>
            </a:r>
          </a:p>
          <a:p>
            <a:endParaRPr lang="ru-RU" sz="1600" dirty="0" smtClean="0"/>
          </a:p>
          <a:p>
            <a:r>
              <a:rPr lang="ru-RU" sz="1600" dirty="0" smtClean="0"/>
              <a:t>Тема жандармерии</a:t>
            </a:r>
          </a:p>
          <a:p>
            <a:endParaRPr lang="ru-RU" sz="1600" dirty="0" smtClean="0"/>
          </a:p>
          <a:p>
            <a:r>
              <a:rPr lang="ru-RU" sz="1600" dirty="0" smtClean="0"/>
              <a:t>  Пишет о           фашизме</a:t>
            </a:r>
          </a:p>
          <a:p>
            <a:endParaRPr lang="ru-RU" sz="1600" dirty="0" smtClean="0"/>
          </a:p>
          <a:p>
            <a:r>
              <a:rPr lang="ru-RU" sz="1600" dirty="0" smtClean="0"/>
              <a:t>   Расстрел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214290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Ф.Г.Лорка                                             С.А.Есенин</a:t>
            </a:r>
            <a:endParaRPr lang="ru-RU" sz="2000" dirty="0"/>
          </a:p>
        </p:txBody>
      </p:sp>
      <p:pic>
        <p:nvPicPr>
          <p:cNvPr id="9" name="05 Дорожка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5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000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643050"/>
            <a:ext cx="4059238" cy="484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14942" y="500042"/>
            <a:ext cx="340042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«Лицо войны»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С. Дали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428596" y="5500702"/>
            <a:ext cx="3400420" cy="785818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«Всадник смерти»</a:t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С. Дали</a:t>
            </a: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Місце для вмісту 9" descr="r_pi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285728"/>
            <a:ext cx="4031694" cy="5119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5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214942" y="1000108"/>
            <a:ext cx="3643338" cy="5357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   и  творчество  Ф.Г.Лорки, сверкнув словно молния,  озарили</a:t>
            </a:r>
            <a:b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мир  ярким светом, заставляя  нас  идти  вперёд,  любить, надеяться и верить, ведь «истинная  поэзия  -  это  любовь, мужество и жертва!»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USER-4968B6B2AD\Рабочий стол\ПРЕЗИНТАЦИЯ\39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490347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101000" sy="101000" algn="tl" rotWithShape="0">
              <a:prstClr val="black">
                <a:alpha val="55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 descr="309228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714488"/>
            <a:ext cx="3571899" cy="46672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Федерико  Гарсиа Лорка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1898-1936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rineo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14356"/>
            <a:ext cx="7500990" cy="571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72927490_e8541913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00042"/>
            <a:ext cx="783029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191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Коррида, ставка которой  - жизнь!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399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48" y="1214422"/>
            <a:ext cx="537779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222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7500990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rm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42852"/>
            <a:ext cx="3929090" cy="621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5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29642" cy="534830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   </a:t>
            </a:r>
            <a:r>
              <a:rPr lang="ru-RU" sz="3600" dirty="0" err="1" smtClean="0">
                <a:solidFill>
                  <a:srgbClr val="FF0000"/>
                </a:solidFill>
              </a:rPr>
              <a:t>Сигирийя</a:t>
            </a:r>
            <a:r>
              <a:rPr lang="ru-RU" sz="3600" dirty="0" smtClean="0">
                <a:solidFill>
                  <a:srgbClr val="FF0000"/>
                </a:solidFill>
              </a:rPr>
              <a:t> – это цыганская  песня, сопровождаемая    танцем.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Она относится   к   древнейшей    струе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музыкально-песенного   фольклора Андалузии  и  восходит  к  незапамятным временам, вбирает  в  себя  элементы арабского, испанского   и    цыганского мелоса.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357818" y="-24"/>
            <a:ext cx="3071834" cy="14192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Ф.Г.Лорка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1898-1936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7" name="Місце для вмісту 16" descr="yuschkin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3214710" cy="466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Місце для вмісту 17" descr="309228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643050"/>
            <a:ext cx="334699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Заголовок 13"/>
          <p:cNvSpPr txBox="1">
            <a:spLocks/>
          </p:cNvSpPr>
          <p:nvPr/>
        </p:nvSpPr>
        <p:spPr>
          <a:xfrm>
            <a:off x="357158" y="4938746"/>
            <a:ext cx="3071834" cy="141921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С.А.Есенин</a:t>
            </a:r>
            <a:b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1895-1925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пір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апір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104</Words>
  <Application>Microsoft Office PowerPoint</Application>
  <PresentationFormat>Экран (4:3)</PresentationFormat>
  <Paragraphs>40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Папір</vt:lpstr>
      <vt:lpstr>Слайд 1</vt:lpstr>
      <vt:lpstr>Федерико  Гарсиа Лорка 1898-1936 </vt:lpstr>
      <vt:lpstr>Слайд 3</vt:lpstr>
      <vt:lpstr>Слайд 4</vt:lpstr>
      <vt:lpstr>Коррида, ставка которой  - жизнь!</vt:lpstr>
      <vt:lpstr>Слайд 6</vt:lpstr>
      <vt:lpstr>Слайд 7</vt:lpstr>
      <vt:lpstr>        Сигирийя – это цыганская  песня, сопровождаемая    танцем. Она относится   к   древнейшей    струе  музыкально-песенного   фольклора Андалузии  и  восходит  к  незапамятным временам, вбирает  в  себя  элементы арабского, испанского   и    цыганского мелоса.</vt:lpstr>
      <vt:lpstr>Ф.Г.Лорка 1898-1936</vt:lpstr>
      <vt:lpstr>Слайд 10</vt:lpstr>
      <vt:lpstr>«Лицо войны» С. Дали</vt:lpstr>
      <vt:lpstr>Жизнь   и  творчество  Ф.Г.Лорки, сверкнув словно молния,  озарили наш мир  ярким светом, заставляя  нас  идти  вперёд,  любить, надеяться и верить, ведь «истинная  поэзия  -  это  любовь, мужество и жертва!»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Федерико  Гарсиа Лорка 1898-1936 </dc:title>
  <dc:creator>Гость</dc:creator>
  <cp:lastModifiedBy>school №38</cp:lastModifiedBy>
  <cp:revision>34</cp:revision>
  <dcterms:created xsi:type="dcterms:W3CDTF">2009-11-09T10:25:34Z</dcterms:created>
  <dcterms:modified xsi:type="dcterms:W3CDTF">2010-11-19T20:36:56Z</dcterms:modified>
</cp:coreProperties>
</file>