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A2B9A-1D22-43B0-B4E6-0AAF4DAD6F83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5965-5FFA-4CB9-B401-6EDF046962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4941168"/>
            <a:ext cx="2376264" cy="77038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418772">
            <a:off x="3981283" y="4808913"/>
            <a:ext cx="2466484" cy="80230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0492026">
            <a:off x="3413884" y="5493958"/>
            <a:ext cx="2456484" cy="89123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861117">
            <a:off x="2059378" y="5203268"/>
            <a:ext cx="2541096" cy="96271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8835322">
            <a:off x="1221004" y="5073605"/>
            <a:ext cx="2484030" cy="90342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674181">
            <a:off x="3945222" y="3932613"/>
            <a:ext cx="2470972" cy="755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 rot="20410217">
            <a:off x="371417" y="4875192"/>
            <a:ext cx="2620730" cy="90204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320567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 rot="14581016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320567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 rot="3694480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л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320567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 rot="3694480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л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6706283">
            <a:off x="2744465" y="424903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о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320567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 rot="3694480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л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6706283">
            <a:off x="2744465" y="424903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о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в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к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320567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</a:p>
        </p:txBody>
      </p:sp>
      <p:sp>
        <p:nvSpPr>
          <p:cNvPr id="6" name="Овал 5"/>
          <p:cNvSpPr/>
          <p:nvPr/>
        </p:nvSpPr>
        <p:spPr>
          <a:xfrm rot="3694480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л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6706283">
            <a:off x="2744465" y="424903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о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в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е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860032" y="4725144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8835322">
            <a:off x="1263118" y="5172633"/>
            <a:ext cx="2326515" cy="8534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418772">
            <a:off x="4676005" y="4960712"/>
            <a:ext cx="2657876" cy="988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492026">
            <a:off x="3394104" y="5372279"/>
            <a:ext cx="2524784" cy="10050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861117">
            <a:off x="2059378" y="5203268"/>
            <a:ext cx="2541096" cy="96271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410217">
            <a:off x="354463" y="4778197"/>
            <a:ext cx="2805060" cy="96978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860032" y="4725144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418772">
            <a:off x="4676005" y="4960712"/>
            <a:ext cx="2657876" cy="988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20492026">
            <a:off x="3394104" y="5372279"/>
            <a:ext cx="2524784" cy="10050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861117">
            <a:off x="2059378" y="5203268"/>
            <a:ext cx="2541096" cy="96271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8835322">
            <a:off x="1263118" y="5172633"/>
            <a:ext cx="2326515" cy="85346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60032" y="4725144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418772">
            <a:off x="4676005" y="4960712"/>
            <a:ext cx="2657876" cy="988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0492026">
            <a:off x="3394104" y="5372279"/>
            <a:ext cx="2524784" cy="10050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861117">
            <a:off x="2059378" y="5203268"/>
            <a:ext cx="2541096" cy="96271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60032" y="4725144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418772">
            <a:off x="4676005" y="4960712"/>
            <a:ext cx="2657876" cy="988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20492026">
            <a:off x="3394104" y="5372279"/>
            <a:ext cx="2524784" cy="10050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4725144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418772">
            <a:off x="4676005" y="4960712"/>
            <a:ext cx="2657876" cy="98807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4581016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012160" y="5373216"/>
            <a:ext cx="2448272" cy="9864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19915449">
            <a:off x="4826115" y="1609255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14581016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2001605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779912" y="2420888"/>
            <a:ext cx="1368152" cy="1274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 rot="5400000">
            <a:off x="3443866" y="812718"/>
            <a:ext cx="2245582" cy="9974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 rot="19915449">
            <a:off x="4826114" y="1537247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chemeClr val="tx1"/>
                </a:solidFill>
              </a:rPr>
              <a:t>ч</a:t>
            </a:r>
            <a:endParaRPr lang="ru-RU" sz="88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 rot="12001605">
            <a:off x="5113357" y="3002648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4581016">
            <a:off x="4261072" y="4104872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7472696">
            <a:off x="2735790" y="4248426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0137429">
            <a:off x="1588511" y="3285189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723612">
            <a:off x="1800745" y="1546013"/>
            <a:ext cx="2321027" cy="10481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22</Words>
  <Application>Microsoft Office PowerPoint</Application>
  <PresentationFormat>Экран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10</cp:revision>
  <dcterms:created xsi:type="dcterms:W3CDTF">2014-11-11T08:26:31Z</dcterms:created>
  <dcterms:modified xsi:type="dcterms:W3CDTF">2014-11-11T09:04:15Z</dcterms:modified>
</cp:coreProperties>
</file>