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A2B9A-1D22-43B0-B4E6-0AAF4DAD6F83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05965-5FFA-4CB9-B401-6EDF046962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A2B9A-1D22-43B0-B4E6-0AAF4DAD6F83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05965-5FFA-4CB9-B401-6EDF046962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A2B9A-1D22-43B0-B4E6-0AAF4DAD6F83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05965-5FFA-4CB9-B401-6EDF046962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A2B9A-1D22-43B0-B4E6-0AAF4DAD6F83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05965-5FFA-4CB9-B401-6EDF046962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A2B9A-1D22-43B0-B4E6-0AAF4DAD6F83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05965-5FFA-4CB9-B401-6EDF046962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A2B9A-1D22-43B0-B4E6-0AAF4DAD6F83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05965-5FFA-4CB9-B401-6EDF046962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A2B9A-1D22-43B0-B4E6-0AAF4DAD6F83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05965-5FFA-4CB9-B401-6EDF046962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A2B9A-1D22-43B0-B4E6-0AAF4DAD6F83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05965-5FFA-4CB9-B401-6EDF046962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A2B9A-1D22-43B0-B4E6-0AAF4DAD6F83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05965-5FFA-4CB9-B401-6EDF046962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A2B9A-1D22-43B0-B4E6-0AAF4DAD6F83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05965-5FFA-4CB9-B401-6EDF046962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A2B9A-1D22-43B0-B4E6-0AAF4DAD6F83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05965-5FFA-4CB9-B401-6EDF046962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A2B9A-1D22-43B0-B4E6-0AAF4DAD6F83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05965-5FFA-4CB9-B401-6EDF046962A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3779912" y="2420888"/>
            <a:ext cx="1368152" cy="127444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4860032" y="4941168"/>
            <a:ext cx="2376264" cy="770384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 rot="1418772">
            <a:off x="3981283" y="4808913"/>
            <a:ext cx="2466484" cy="802305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 rot="20492026">
            <a:off x="3413884" y="5493958"/>
            <a:ext cx="2456484" cy="891234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 rot="861117">
            <a:off x="2059378" y="5203268"/>
            <a:ext cx="2541096" cy="962715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 rot="18835322">
            <a:off x="1221004" y="5073605"/>
            <a:ext cx="2484030" cy="90342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 rot="674181">
            <a:off x="3945222" y="3932613"/>
            <a:ext cx="2470972" cy="755077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 rot="20410217">
            <a:off x="371417" y="4875192"/>
            <a:ext cx="2620730" cy="902049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3779912" y="2420888"/>
            <a:ext cx="1368152" cy="127444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/>
          <p:cNvSpPr/>
          <p:nvPr/>
        </p:nvSpPr>
        <p:spPr>
          <a:xfrm rot="5400000">
            <a:off x="3443866" y="812718"/>
            <a:ext cx="2245582" cy="99742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 rot="19915449">
            <a:off x="4826114" y="1537247"/>
            <a:ext cx="2321027" cy="104819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800" dirty="0" smtClean="0">
                <a:solidFill>
                  <a:schemeClr val="tx1"/>
                </a:solidFill>
              </a:rPr>
              <a:t>ч</a:t>
            </a:r>
            <a:endParaRPr lang="ru-RU" sz="8800" dirty="0">
              <a:solidFill>
                <a:schemeClr val="tx1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 rot="1320567">
            <a:off x="5113357" y="3002648"/>
            <a:ext cx="2321027" cy="104819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8800" dirty="0" smtClean="0">
                <a:solidFill>
                  <a:schemeClr val="tx1"/>
                </a:solidFill>
              </a:rPr>
              <a:t>е</a:t>
            </a:r>
          </a:p>
        </p:txBody>
      </p:sp>
      <p:sp>
        <p:nvSpPr>
          <p:cNvPr id="6" name="Овал 5"/>
          <p:cNvSpPr/>
          <p:nvPr/>
        </p:nvSpPr>
        <p:spPr>
          <a:xfrm rot="14581016">
            <a:off x="4261072" y="4104872"/>
            <a:ext cx="2321027" cy="104819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 rot="17472696">
            <a:off x="2735790" y="4248426"/>
            <a:ext cx="2321027" cy="104819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 rot="20137429">
            <a:off x="1588511" y="3285189"/>
            <a:ext cx="2321027" cy="104819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 rot="1723612">
            <a:off x="1800745" y="1546013"/>
            <a:ext cx="2321027" cy="104819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3779912" y="2420888"/>
            <a:ext cx="1368152" cy="127444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/>
          <p:cNvSpPr/>
          <p:nvPr/>
        </p:nvSpPr>
        <p:spPr>
          <a:xfrm rot="5400000">
            <a:off x="3443866" y="812718"/>
            <a:ext cx="2245582" cy="99742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 rot="19915449">
            <a:off x="4826114" y="1537247"/>
            <a:ext cx="2321027" cy="104819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800" dirty="0" smtClean="0">
                <a:solidFill>
                  <a:schemeClr val="tx1"/>
                </a:solidFill>
              </a:rPr>
              <a:t>ч</a:t>
            </a:r>
            <a:endParaRPr lang="ru-RU" sz="8800" dirty="0">
              <a:solidFill>
                <a:schemeClr val="tx1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 rot="1320567">
            <a:off x="5113357" y="3002648"/>
            <a:ext cx="2321027" cy="104819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8800" dirty="0" smtClean="0">
                <a:solidFill>
                  <a:schemeClr val="tx1"/>
                </a:solidFill>
              </a:rPr>
              <a:t>е</a:t>
            </a:r>
          </a:p>
        </p:txBody>
      </p:sp>
      <p:sp>
        <p:nvSpPr>
          <p:cNvPr id="6" name="Овал 5"/>
          <p:cNvSpPr/>
          <p:nvPr/>
        </p:nvSpPr>
        <p:spPr>
          <a:xfrm rot="3694480">
            <a:off x="4261072" y="4104872"/>
            <a:ext cx="2321027" cy="104819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800" dirty="0" smtClean="0">
                <a:solidFill>
                  <a:schemeClr val="tx1"/>
                </a:solidFill>
              </a:rPr>
              <a:t>л</a:t>
            </a:r>
            <a:endParaRPr lang="ru-RU" sz="8800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 rot="17472696">
            <a:off x="2735790" y="4248426"/>
            <a:ext cx="2321027" cy="104819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 rot="20137429">
            <a:off x="1588511" y="3285189"/>
            <a:ext cx="2321027" cy="104819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 rot="1723612">
            <a:off x="1800745" y="1546013"/>
            <a:ext cx="2321027" cy="104819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3779912" y="2420888"/>
            <a:ext cx="1368152" cy="127444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/>
          <p:cNvSpPr/>
          <p:nvPr/>
        </p:nvSpPr>
        <p:spPr>
          <a:xfrm rot="5400000">
            <a:off x="3443866" y="812718"/>
            <a:ext cx="2245582" cy="99742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 rot="19915449">
            <a:off x="4826114" y="1537247"/>
            <a:ext cx="2321027" cy="104819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800" dirty="0" smtClean="0">
                <a:solidFill>
                  <a:schemeClr val="tx1"/>
                </a:solidFill>
              </a:rPr>
              <a:t>ч</a:t>
            </a:r>
            <a:endParaRPr lang="ru-RU" sz="8800" dirty="0">
              <a:solidFill>
                <a:schemeClr val="tx1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 rot="1320567">
            <a:off x="5113357" y="3002648"/>
            <a:ext cx="2321027" cy="104819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8800" dirty="0" smtClean="0">
                <a:solidFill>
                  <a:schemeClr val="tx1"/>
                </a:solidFill>
              </a:rPr>
              <a:t>е</a:t>
            </a:r>
          </a:p>
        </p:txBody>
      </p:sp>
      <p:sp>
        <p:nvSpPr>
          <p:cNvPr id="6" name="Овал 5"/>
          <p:cNvSpPr/>
          <p:nvPr/>
        </p:nvSpPr>
        <p:spPr>
          <a:xfrm rot="3694480">
            <a:off x="4261072" y="4104872"/>
            <a:ext cx="2321027" cy="104819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8800" dirty="0" smtClean="0">
                <a:solidFill>
                  <a:schemeClr val="tx1"/>
                </a:solidFill>
              </a:rPr>
              <a:t>л</a:t>
            </a:r>
            <a:endParaRPr lang="ru-RU" sz="8800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 rot="6706283">
            <a:off x="2744465" y="4249036"/>
            <a:ext cx="2321027" cy="104819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800" dirty="0" smtClean="0">
                <a:solidFill>
                  <a:schemeClr val="tx1"/>
                </a:solidFill>
              </a:rPr>
              <a:t>о</a:t>
            </a:r>
            <a:endParaRPr lang="ru-RU" sz="8800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 rot="20137429">
            <a:off x="1588511" y="3285189"/>
            <a:ext cx="2321027" cy="104819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 rot="1723612">
            <a:off x="1800745" y="1546013"/>
            <a:ext cx="2321027" cy="104819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3779912" y="2420888"/>
            <a:ext cx="1368152" cy="127444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/>
          <p:cNvSpPr/>
          <p:nvPr/>
        </p:nvSpPr>
        <p:spPr>
          <a:xfrm rot="5400000">
            <a:off x="3443866" y="812718"/>
            <a:ext cx="2245582" cy="99742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 rot="19915449">
            <a:off x="4826114" y="1537247"/>
            <a:ext cx="2321027" cy="104819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800" dirty="0" smtClean="0">
                <a:solidFill>
                  <a:schemeClr val="tx1"/>
                </a:solidFill>
              </a:rPr>
              <a:t>ч</a:t>
            </a:r>
            <a:endParaRPr lang="ru-RU" sz="8800" dirty="0">
              <a:solidFill>
                <a:schemeClr val="tx1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 rot="1320567">
            <a:off x="5113357" y="3002648"/>
            <a:ext cx="2321027" cy="104819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8800" dirty="0" smtClean="0">
                <a:solidFill>
                  <a:schemeClr val="tx1"/>
                </a:solidFill>
              </a:rPr>
              <a:t>е</a:t>
            </a:r>
          </a:p>
        </p:txBody>
      </p:sp>
      <p:sp>
        <p:nvSpPr>
          <p:cNvPr id="6" name="Овал 5"/>
          <p:cNvSpPr/>
          <p:nvPr/>
        </p:nvSpPr>
        <p:spPr>
          <a:xfrm rot="3694480">
            <a:off x="4261072" y="4104872"/>
            <a:ext cx="2321027" cy="104819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8800" dirty="0" smtClean="0">
                <a:solidFill>
                  <a:schemeClr val="tx1"/>
                </a:solidFill>
              </a:rPr>
              <a:t>л</a:t>
            </a:r>
            <a:endParaRPr lang="ru-RU" sz="8800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 rot="6706283">
            <a:off x="2744465" y="4249036"/>
            <a:ext cx="2321027" cy="104819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800" dirty="0" smtClean="0">
                <a:solidFill>
                  <a:schemeClr val="tx1"/>
                </a:solidFill>
              </a:rPr>
              <a:t>о</a:t>
            </a:r>
            <a:endParaRPr lang="ru-RU" sz="8800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 rot="20137429">
            <a:off x="1588511" y="3285189"/>
            <a:ext cx="2321027" cy="104819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800" dirty="0" smtClean="0">
                <a:solidFill>
                  <a:schemeClr val="tx1"/>
                </a:solidFill>
              </a:rPr>
              <a:t>в</a:t>
            </a:r>
            <a:endParaRPr lang="ru-RU" sz="8800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 rot="1723612">
            <a:off x="1800745" y="1546013"/>
            <a:ext cx="2321027" cy="104819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3779912" y="2420888"/>
            <a:ext cx="1368152" cy="127444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/>
          <p:cNvSpPr/>
          <p:nvPr/>
        </p:nvSpPr>
        <p:spPr>
          <a:xfrm rot="5400000">
            <a:off x="3443866" y="812718"/>
            <a:ext cx="2245582" cy="99742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8800" dirty="0" smtClean="0">
                <a:solidFill>
                  <a:schemeClr val="tx1"/>
                </a:solidFill>
              </a:rPr>
              <a:t>к</a:t>
            </a:r>
            <a:endParaRPr lang="ru-RU" sz="8800" dirty="0">
              <a:solidFill>
                <a:schemeClr val="tx1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 rot="19915449">
            <a:off x="4826114" y="1537247"/>
            <a:ext cx="2321027" cy="104819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800" dirty="0" smtClean="0">
                <a:solidFill>
                  <a:schemeClr val="tx1"/>
                </a:solidFill>
              </a:rPr>
              <a:t>ч</a:t>
            </a:r>
            <a:endParaRPr lang="ru-RU" sz="8800" dirty="0">
              <a:solidFill>
                <a:schemeClr val="tx1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 rot="1320567">
            <a:off x="5113357" y="3002648"/>
            <a:ext cx="2321027" cy="104819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8800" dirty="0" smtClean="0">
                <a:solidFill>
                  <a:schemeClr val="tx1"/>
                </a:solidFill>
              </a:rPr>
              <a:t>е</a:t>
            </a:r>
          </a:p>
        </p:txBody>
      </p:sp>
      <p:sp>
        <p:nvSpPr>
          <p:cNvPr id="6" name="Овал 5"/>
          <p:cNvSpPr/>
          <p:nvPr/>
        </p:nvSpPr>
        <p:spPr>
          <a:xfrm rot="3694480">
            <a:off x="4261072" y="4104872"/>
            <a:ext cx="2321027" cy="104819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8800" dirty="0" smtClean="0">
                <a:solidFill>
                  <a:schemeClr val="tx1"/>
                </a:solidFill>
              </a:rPr>
              <a:t>л</a:t>
            </a:r>
            <a:endParaRPr lang="ru-RU" sz="8800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 rot="6706283">
            <a:off x="2744465" y="4249036"/>
            <a:ext cx="2321027" cy="104819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800" dirty="0" smtClean="0">
                <a:solidFill>
                  <a:schemeClr val="tx1"/>
                </a:solidFill>
              </a:rPr>
              <a:t>о</a:t>
            </a:r>
            <a:endParaRPr lang="ru-RU" sz="8800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 rot="20137429">
            <a:off x="1588511" y="3285189"/>
            <a:ext cx="2321027" cy="104819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800" dirty="0" smtClean="0">
                <a:solidFill>
                  <a:schemeClr val="tx1"/>
                </a:solidFill>
              </a:rPr>
              <a:t>в</a:t>
            </a:r>
            <a:endParaRPr lang="ru-RU" sz="8800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 rot="1723612">
            <a:off x="1800745" y="1546013"/>
            <a:ext cx="2321027" cy="104819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800" dirty="0" smtClean="0">
                <a:solidFill>
                  <a:schemeClr val="tx1"/>
                </a:solidFill>
              </a:rPr>
              <a:t>е</a:t>
            </a:r>
            <a:endParaRPr lang="ru-RU" sz="8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Овал 10"/>
          <p:cNvSpPr/>
          <p:nvPr/>
        </p:nvSpPr>
        <p:spPr>
          <a:xfrm>
            <a:off x="4860032" y="4725144"/>
            <a:ext cx="2448272" cy="986408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3779912" y="2420888"/>
            <a:ext cx="1368152" cy="127444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 rot="18835322">
            <a:off x="1263118" y="5172633"/>
            <a:ext cx="2326515" cy="853468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 rot="1418772">
            <a:off x="4676005" y="4960712"/>
            <a:ext cx="2657876" cy="988077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 rot="20492026">
            <a:off x="3394104" y="5372279"/>
            <a:ext cx="2524784" cy="100502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 rot="861117">
            <a:off x="2059378" y="5203268"/>
            <a:ext cx="2541096" cy="962715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 rot="20410217">
            <a:off x="354463" y="4778197"/>
            <a:ext cx="2805060" cy="969787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 rot="19915449">
            <a:off x="4826115" y="1609255"/>
            <a:ext cx="2321027" cy="104819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3779912" y="2420888"/>
            <a:ext cx="1368152" cy="127444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/>
          <p:cNvSpPr/>
          <p:nvPr/>
        </p:nvSpPr>
        <p:spPr>
          <a:xfrm rot="19915449">
            <a:off x="4826115" y="1609255"/>
            <a:ext cx="2321027" cy="104819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 rot="5400000">
            <a:off x="3443866" y="812718"/>
            <a:ext cx="2245582" cy="99742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4860032" y="4725144"/>
            <a:ext cx="2448272" cy="986408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 rot="1418772">
            <a:off x="4676005" y="4960712"/>
            <a:ext cx="2657876" cy="988077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 rot="20492026">
            <a:off x="3394104" y="5372279"/>
            <a:ext cx="2524784" cy="100502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 rot="861117">
            <a:off x="2059378" y="5203268"/>
            <a:ext cx="2541096" cy="962715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 rot="18835322">
            <a:off x="1263118" y="5172633"/>
            <a:ext cx="2326515" cy="853468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3779912" y="2420888"/>
            <a:ext cx="1368152" cy="127444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/>
          <p:cNvSpPr/>
          <p:nvPr/>
        </p:nvSpPr>
        <p:spPr>
          <a:xfrm rot="19915449">
            <a:off x="4826115" y="1609255"/>
            <a:ext cx="2321027" cy="104819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 rot="5400000">
            <a:off x="3443866" y="812718"/>
            <a:ext cx="2245582" cy="99742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 rot="1723612">
            <a:off x="1800745" y="1546013"/>
            <a:ext cx="2321027" cy="104819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860032" y="4725144"/>
            <a:ext cx="2448272" cy="986408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 rot="1418772">
            <a:off x="4676005" y="4960712"/>
            <a:ext cx="2657876" cy="988077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 rot="20492026">
            <a:off x="3394104" y="5372279"/>
            <a:ext cx="2524784" cy="100502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 rot="861117">
            <a:off x="2059378" y="5203268"/>
            <a:ext cx="2541096" cy="962715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3779912" y="2420888"/>
            <a:ext cx="1368152" cy="127444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/>
          <p:cNvSpPr/>
          <p:nvPr/>
        </p:nvSpPr>
        <p:spPr>
          <a:xfrm rot="19915449">
            <a:off x="4826115" y="1609255"/>
            <a:ext cx="2321027" cy="104819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 rot="5400000">
            <a:off x="3443866" y="812718"/>
            <a:ext cx="2245582" cy="99742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 rot="1723612">
            <a:off x="1800745" y="1546013"/>
            <a:ext cx="2321027" cy="104819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 rot="20137429">
            <a:off x="1588511" y="3285189"/>
            <a:ext cx="2321027" cy="104819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860032" y="4725144"/>
            <a:ext cx="2448272" cy="986408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 rot="1418772">
            <a:off x="4676005" y="4960712"/>
            <a:ext cx="2657876" cy="988077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 rot="20492026">
            <a:off x="3394104" y="5372279"/>
            <a:ext cx="2524784" cy="100502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3779912" y="2420888"/>
            <a:ext cx="1368152" cy="127444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/>
          <p:cNvSpPr/>
          <p:nvPr/>
        </p:nvSpPr>
        <p:spPr>
          <a:xfrm rot="19915449">
            <a:off x="4826115" y="1609255"/>
            <a:ext cx="2321027" cy="104819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 rot="5400000">
            <a:off x="3443866" y="812718"/>
            <a:ext cx="2245582" cy="99742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 rot="1723612">
            <a:off x="1800745" y="1546013"/>
            <a:ext cx="2321027" cy="104819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 rot="20137429">
            <a:off x="1588511" y="3285189"/>
            <a:ext cx="2321027" cy="104819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 rot="17472696">
            <a:off x="2735790" y="4248426"/>
            <a:ext cx="2321027" cy="104819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4860032" y="4725144"/>
            <a:ext cx="2448272" cy="986408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 rot="1418772">
            <a:off x="4676005" y="4960712"/>
            <a:ext cx="2657876" cy="988077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3779912" y="2420888"/>
            <a:ext cx="1368152" cy="127444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/>
          <p:cNvSpPr/>
          <p:nvPr/>
        </p:nvSpPr>
        <p:spPr>
          <a:xfrm rot="19915449">
            <a:off x="4826115" y="1609255"/>
            <a:ext cx="2321027" cy="104819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 rot="5400000">
            <a:off x="3443866" y="812718"/>
            <a:ext cx="2245582" cy="99742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 rot="1723612">
            <a:off x="1800745" y="1546013"/>
            <a:ext cx="2321027" cy="104819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 rot="20137429">
            <a:off x="1588511" y="3285189"/>
            <a:ext cx="2321027" cy="104819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 rot="17472696">
            <a:off x="2735790" y="4248426"/>
            <a:ext cx="2321027" cy="104819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 rot="14581016">
            <a:off x="4261072" y="4104872"/>
            <a:ext cx="2321027" cy="104819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6012160" y="5373216"/>
            <a:ext cx="2448272" cy="986408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3779912" y="2420888"/>
            <a:ext cx="1368152" cy="127444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/>
          <p:cNvSpPr/>
          <p:nvPr/>
        </p:nvSpPr>
        <p:spPr>
          <a:xfrm rot="19915449">
            <a:off x="4826115" y="1609255"/>
            <a:ext cx="2321027" cy="104819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 rot="5400000">
            <a:off x="3443866" y="812718"/>
            <a:ext cx="2245582" cy="99742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 rot="1723612">
            <a:off x="1800745" y="1546013"/>
            <a:ext cx="2321027" cy="104819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 rot="20137429">
            <a:off x="1588511" y="3285189"/>
            <a:ext cx="2321027" cy="104819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 rot="17472696">
            <a:off x="2735790" y="4248426"/>
            <a:ext cx="2321027" cy="104819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 rot="14581016">
            <a:off x="4261072" y="4104872"/>
            <a:ext cx="2321027" cy="104819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 rot="12001605">
            <a:off x="5113357" y="3002648"/>
            <a:ext cx="2321027" cy="104819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3779912" y="2420888"/>
            <a:ext cx="1368152" cy="127444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/>
          <p:cNvSpPr/>
          <p:nvPr/>
        </p:nvSpPr>
        <p:spPr>
          <a:xfrm rot="5400000">
            <a:off x="3443866" y="812718"/>
            <a:ext cx="2245582" cy="99742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 rot="19915449">
            <a:off x="4826114" y="1537247"/>
            <a:ext cx="2321027" cy="104819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800" dirty="0" smtClean="0">
                <a:solidFill>
                  <a:schemeClr val="tx1"/>
                </a:solidFill>
              </a:rPr>
              <a:t>ч</a:t>
            </a:r>
            <a:endParaRPr lang="ru-RU" sz="8800" dirty="0">
              <a:solidFill>
                <a:schemeClr val="tx1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 rot="12001605">
            <a:off x="5113357" y="3002648"/>
            <a:ext cx="2321027" cy="104819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 rot="14581016">
            <a:off x="4261072" y="4104872"/>
            <a:ext cx="2321027" cy="104819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 rot="17472696">
            <a:off x="2735790" y="4248426"/>
            <a:ext cx="2321027" cy="104819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 rot="20137429">
            <a:off x="1588511" y="3285189"/>
            <a:ext cx="2321027" cy="104819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 rot="1723612">
            <a:off x="1800745" y="1546013"/>
            <a:ext cx="2321027" cy="104819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</TotalTime>
  <Words>22</Words>
  <Application>Microsoft Office PowerPoint</Application>
  <PresentationFormat>Экран (4:3)</PresentationFormat>
  <Paragraphs>22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10</cp:revision>
  <dcterms:created xsi:type="dcterms:W3CDTF">2014-11-11T08:26:31Z</dcterms:created>
  <dcterms:modified xsi:type="dcterms:W3CDTF">2014-11-11T09:04:15Z</dcterms:modified>
</cp:coreProperties>
</file>