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6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0" d="100"/>
          <a:sy n="100" d="100"/>
        </p:scale>
        <p:origin x="-29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8461F-473B-4AB5-8249-BF0181D27213}" type="datetimeFigureOut">
              <a:rPr lang="ru-RU" smtClean="0"/>
              <a:pPr/>
              <a:t>14.05.2015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3F964C-1CB2-4820-8792-7D6F37B58F9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8461F-473B-4AB5-8249-BF0181D27213}" type="datetimeFigureOut">
              <a:rPr lang="ru-RU" smtClean="0"/>
              <a:pPr/>
              <a:t>14.05.2015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3F964C-1CB2-4820-8792-7D6F37B58F9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8461F-473B-4AB5-8249-BF0181D27213}" type="datetimeFigureOut">
              <a:rPr lang="ru-RU" smtClean="0"/>
              <a:pPr/>
              <a:t>14.05.2015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3F964C-1CB2-4820-8792-7D6F37B58F9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8461F-473B-4AB5-8249-BF0181D27213}" type="datetimeFigureOut">
              <a:rPr lang="ru-RU" smtClean="0"/>
              <a:pPr/>
              <a:t>14.05.2015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3F964C-1CB2-4820-8792-7D6F37B58F9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8461F-473B-4AB5-8249-BF0181D27213}" type="datetimeFigureOut">
              <a:rPr lang="ru-RU" smtClean="0"/>
              <a:pPr/>
              <a:t>14.05.2015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3F964C-1CB2-4820-8792-7D6F37B58F9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8461F-473B-4AB5-8249-BF0181D27213}" type="datetimeFigureOut">
              <a:rPr lang="ru-RU" smtClean="0"/>
              <a:pPr/>
              <a:t>14.05.2015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3F964C-1CB2-4820-8792-7D6F37B58F9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8461F-473B-4AB5-8249-BF0181D27213}" type="datetimeFigureOut">
              <a:rPr lang="ru-RU" smtClean="0"/>
              <a:pPr/>
              <a:t>14.05.2015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3F964C-1CB2-4820-8792-7D6F37B58F9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8461F-473B-4AB5-8249-BF0181D27213}" type="datetimeFigureOut">
              <a:rPr lang="ru-RU" smtClean="0"/>
              <a:pPr/>
              <a:t>14.05.2015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3F964C-1CB2-4820-8792-7D6F37B58F9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8461F-473B-4AB5-8249-BF0181D27213}" type="datetimeFigureOut">
              <a:rPr lang="ru-RU" smtClean="0"/>
              <a:pPr/>
              <a:t>14.05.2015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3F964C-1CB2-4820-8792-7D6F37B58F9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8461F-473B-4AB5-8249-BF0181D27213}" type="datetimeFigureOut">
              <a:rPr lang="ru-RU" smtClean="0"/>
              <a:pPr/>
              <a:t>14.05.2015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3F964C-1CB2-4820-8792-7D6F37B58F9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8461F-473B-4AB5-8249-BF0181D27213}" type="datetimeFigureOut">
              <a:rPr lang="ru-RU" smtClean="0"/>
              <a:pPr/>
              <a:t>14.05.2015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3F964C-1CB2-4820-8792-7D6F37B58F9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38461F-473B-4AB5-8249-BF0181D27213}" type="datetimeFigureOut">
              <a:rPr lang="ru-RU" smtClean="0"/>
              <a:pPr/>
              <a:t>14.05.2015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3F964C-1CB2-4820-8792-7D6F37B58F94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1.jpeg"/><Relationship Id="rId5" Type="http://schemas.openxmlformats.org/officeDocument/2006/relationships/image" Target="../media/image10.png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17.png"/><Relationship Id="rId7" Type="http://schemas.openxmlformats.org/officeDocument/2006/relationships/image" Target="../media/image21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10" Type="http://schemas.openxmlformats.org/officeDocument/2006/relationships/image" Target="../media/image24.png"/><Relationship Id="rId4" Type="http://schemas.openxmlformats.org/officeDocument/2006/relationships/image" Target="../media/image18.jpeg"/><Relationship Id="rId9" Type="http://schemas.openxmlformats.org/officeDocument/2006/relationships/image" Target="../media/image2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2" name="Picture 8" descr="Смотрим онлайн О привет . - Статусы, картинки, приколы, видео и многое другое!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556792" y="-2143000"/>
            <a:ext cx="14416744" cy="9001000"/>
          </a:xfrm>
          <a:prstGeom prst="rect">
            <a:avLst/>
          </a:prstGeom>
          <a:noFill/>
        </p:spPr>
      </p:pic>
      <p:sp>
        <p:nvSpPr>
          <p:cNvPr id="11" name="Заголовок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377239" y="4437112"/>
            <a:ext cx="8030660" cy="1200329"/>
          </a:xfrm>
          <a:prstGeom prst="rect">
            <a:avLst/>
          </a:prstGeom>
          <a:noFill/>
          <a:ln>
            <a:gradFill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</a:ln>
          <a:scene3d>
            <a:camera prst="orthographicFront"/>
            <a:lightRig rig="threePt" dir="t"/>
          </a:scene3d>
          <a:sp3d contourW="12700">
            <a:contourClr>
              <a:srgbClr val="C00000"/>
            </a:contourClr>
          </a:sp3d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72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Прогулка по городу</a:t>
            </a:r>
            <a:endParaRPr lang="ru-RU" sz="72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 descr="Приколы, фото и видео приколы &quot; Страница 1101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116632" y="188640"/>
            <a:ext cx="12553950" cy="6353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0" name="Picture 2" descr="Маша главная героиня мультфильма &quot;Маша и Медведь&quot;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044624" y="1556792"/>
            <a:ext cx="4824536" cy="4824536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 rot="20273693">
            <a:off x="3185479" y="1708682"/>
            <a:ext cx="4069185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80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спасибо</a:t>
            </a:r>
            <a:endParaRPr lang="ru-RU" sz="80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 descr="C:\Users\Пользователь\Desktop\9164f1b3cd6fa235a4163826cefe0598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752475" y="-347662"/>
            <a:ext cx="10648950" cy="7553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26" name="Picture 2" descr="C:\Users\Пользователь\Desktop\1.320x24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15616" y="2924944"/>
            <a:ext cx="2376264" cy="30339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 descr="C:\Users\Пользователь\Desktop\9164f1b3cd6fa235a4163826cefe0598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752475" y="-347662"/>
            <a:ext cx="10648950" cy="7553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Рисунок 3" descr="C:\Users\Пользователь\Desktop\1323932605_8acd7456e1743917c58e30e4c3fc5438.png"/>
          <p:cNvPicPr/>
          <p:nvPr/>
        </p:nvPicPr>
        <p:blipFill>
          <a:blip r:embed="rId3" cstate="print">
            <a:lum/>
          </a:blip>
          <a:srcRect/>
          <a:stretch>
            <a:fillRect/>
          </a:stretch>
        </p:blipFill>
        <p:spPr bwMode="auto">
          <a:xfrm>
            <a:off x="2699792" y="1340768"/>
            <a:ext cx="1628775" cy="30099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 descr="C:\Users\Пользователь\Desktop\9164f1b3cd6fa235a4163826cefe0598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764704" y="0"/>
            <a:ext cx="10648950" cy="7553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Рисунок 3" descr="C:\Users\Пользователь\AppData\Local\Microsoft\Windows\Temporary Internet Files\Content.Word\18573683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76056" y="980728"/>
            <a:ext cx="1181100" cy="20955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26" name="WordArt 2"/>
          <p:cNvSpPr>
            <a:spLocks noChangeArrowheads="1" noChangeShapeType="1" noTextEdit="1"/>
          </p:cNvSpPr>
          <p:nvPr/>
        </p:nvSpPr>
        <p:spPr bwMode="auto">
          <a:xfrm rot="370378">
            <a:off x="6328665" y="232539"/>
            <a:ext cx="2190750" cy="6477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0"/>
            <a:r>
              <a:rPr lang="ru-RU" sz="3600" kern="10" spc="0" dirty="0" smtClean="0"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>
                    <a:alpha val="50000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Arial Black"/>
              </a:rPr>
              <a:t>магазин</a:t>
            </a:r>
            <a:endParaRPr lang="ru-RU" sz="3600" kern="10" spc="0" dirty="0">
              <a:ln w="12700">
                <a:solidFill>
                  <a:srgbClr val="000000"/>
                </a:solidFill>
                <a:round/>
                <a:headEnd/>
                <a:tailEnd/>
              </a:ln>
              <a:solidFill>
                <a:srgbClr val="000000">
                  <a:alpha val="50000"/>
                </a:srgbClr>
              </a:solidFill>
              <a:effectLst>
                <a:outerShdw dist="45791" dir="2021404" algn="ctr" rotWithShape="0">
                  <a:srgbClr val="9999FF"/>
                </a:outerShdw>
              </a:effectLst>
              <a:latin typeface="Arial Black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Пользователь\Desktop\arhangelsk-trebuetsya_prodavec_274730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972616" y="-531440"/>
            <a:ext cx="10441160" cy="738944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050" name="WordArt 2"/>
          <p:cNvSpPr>
            <a:spLocks noChangeArrowheads="1" noChangeShapeType="1" noTextEdit="1"/>
          </p:cNvSpPr>
          <p:nvPr/>
        </p:nvSpPr>
        <p:spPr bwMode="auto">
          <a:xfrm>
            <a:off x="2411760" y="0"/>
            <a:ext cx="4164707" cy="838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0"/>
            <a:r>
              <a:rPr lang="ru-RU" sz="3600" kern="10" spc="0" dirty="0" smtClean="0"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>
                    <a:alpha val="50000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Arial Black"/>
              </a:rPr>
              <a:t>мороженное</a:t>
            </a:r>
            <a:endParaRPr lang="ru-RU" sz="3600" kern="10" spc="0" dirty="0">
              <a:ln w="12700">
                <a:solidFill>
                  <a:srgbClr val="000000"/>
                </a:solidFill>
                <a:round/>
                <a:headEnd/>
                <a:tailEnd/>
              </a:ln>
              <a:solidFill>
                <a:srgbClr val="000000">
                  <a:alpha val="50000"/>
                </a:srgbClr>
              </a:solidFill>
              <a:effectLst>
                <a:outerShdw dist="45791" dir="2021404" algn="ctr" rotWithShape="0">
                  <a:srgbClr val="9999FF"/>
                </a:outerShdw>
              </a:effectLst>
              <a:latin typeface="Arial Black"/>
            </a:endParaRPr>
          </a:p>
        </p:txBody>
      </p:sp>
      <p:pic>
        <p:nvPicPr>
          <p:cNvPr id="5" name="Рисунок 4" descr="http://s.pikabu.ru/images/previews_comm/2013-01_4/13583651231549.pn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55976" y="2780928"/>
            <a:ext cx="904875" cy="2019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http://s.pikabu.ru/images/previews_comm/2013-01_4/13583651231549.pn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87824" y="2708920"/>
            <a:ext cx="904875" cy="2019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http://s.pikabu.ru/images/previews_comm/2013-01_4/13583651231549.pn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83768" y="2636912"/>
            <a:ext cx="904875" cy="2019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http://s.pikabu.ru/images/previews_comm/2013-01_4/13583651231549.pn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23728" y="2420888"/>
            <a:ext cx="904875" cy="2019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8" descr="http://s.pikabu.ru/images/previews_comm/2013-01_4/13583651231549.pn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91880" y="2924944"/>
            <a:ext cx="904875" cy="2019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Рисунок 9" descr="http://s.pikabu.ru/images/previews_comm/2013-01_4/13583651231549.pn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95936" y="2780928"/>
            <a:ext cx="904875" cy="2019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444208" y="2492896"/>
            <a:ext cx="3092499" cy="411374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 descr="Name Tag Icon Blue Identification Card Psd Psdgraphics Weddi…"/>
          <p:cNvPicPr/>
          <p:nvPr/>
        </p:nvPicPr>
        <p:blipFill>
          <a:blip r:embed="rId2" cstate="print"/>
          <a:srcRect l="3688" t="7985" r="10850" b="10978"/>
          <a:stretch>
            <a:fillRect/>
          </a:stretch>
        </p:blipFill>
        <p:spPr bwMode="auto">
          <a:xfrm>
            <a:off x="0" y="188640"/>
            <a:ext cx="8028384" cy="5832648"/>
          </a:xfrm>
          <a:prstGeom prst="rect">
            <a:avLst/>
          </a:prstGeom>
          <a:ln>
            <a:noFill/>
          </a:ln>
          <a:effectLst>
            <a:softEdge rad="317500"/>
          </a:effectLst>
        </p:spPr>
      </p:pic>
      <p:sp>
        <p:nvSpPr>
          <p:cNvPr id="3074" name="WordArt 2"/>
          <p:cNvSpPr>
            <a:spLocks noChangeArrowheads="1" noChangeShapeType="1" noTextEdit="1"/>
          </p:cNvSpPr>
          <p:nvPr/>
        </p:nvSpPr>
        <p:spPr bwMode="auto">
          <a:xfrm>
            <a:off x="1835696" y="332656"/>
            <a:ext cx="3744416" cy="5143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0"/>
            <a:r>
              <a:rPr lang="ru-RU" sz="3600" kern="10" spc="0" dirty="0" smtClean="0"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>
                    <a:alpha val="50000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Arial Black"/>
              </a:rPr>
              <a:t>магазин</a:t>
            </a:r>
            <a:endParaRPr lang="ru-RU" sz="3600" kern="10" spc="0" dirty="0">
              <a:ln w="12700">
                <a:solidFill>
                  <a:srgbClr val="000000"/>
                </a:solidFill>
                <a:round/>
                <a:headEnd/>
                <a:tailEnd/>
              </a:ln>
              <a:solidFill>
                <a:srgbClr val="000000">
                  <a:alpha val="50000"/>
                </a:srgbClr>
              </a:solidFill>
              <a:effectLst>
                <a:outerShdw dist="45791" dir="2021404" algn="ctr" rotWithShape="0">
                  <a:srgbClr val="9999FF"/>
                </a:outerShdw>
              </a:effectLst>
              <a:latin typeface="Arial Black"/>
            </a:endParaRPr>
          </a:p>
        </p:txBody>
      </p:sp>
      <p:pic>
        <p:nvPicPr>
          <p:cNvPr id="5" name="Рисунок 4" descr="C:\Users\Пользователь\Desktop\18573683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6016" y="2132856"/>
            <a:ext cx="2592288" cy="4350246"/>
          </a:xfrm>
          <a:prstGeom prst="rect">
            <a:avLst/>
          </a:prstGeom>
          <a:ln>
            <a:noFill/>
          </a:ln>
          <a:effectLst>
            <a:softEdge rad="317500"/>
          </a:effectLst>
        </p:spPr>
      </p:pic>
      <p:pic>
        <p:nvPicPr>
          <p:cNvPr id="6" name="Рисунок 5" descr="http://s.pikabu.ru/images/previews_comm/2013-01_4/13583651231549.pn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44008" y="3717032"/>
            <a:ext cx="752475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6" name="Picture 4" descr="1.png / Разное - хостинг картинок и фото &quot;PicShare.ru&quot;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5445224"/>
            <a:ext cx="5580112" cy="141277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3080" name="Picture 8" descr="mama.tomsk.ru * Просмотр темы - Покупайте. Это вкусно"/>
          <p:cNvPicPr>
            <a:picLocks noChangeAspect="1" noChangeArrowheads="1"/>
          </p:cNvPicPr>
          <p:nvPr/>
        </p:nvPicPr>
        <p:blipFill>
          <a:blip r:embed="rId6" cstate="print"/>
          <a:srcRect t="20160" r="-169" b="24401"/>
          <a:stretch>
            <a:fillRect/>
          </a:stretch>
        </p:blipFill>
        <p:spPr bwMode="auto">
          <a:xfrm rot="12565718" flipV="1">
            <a:off x="7107499" y="5613510"/>
            <a:ext cx="1962968" cy="81481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 descr="Куклы - Куклы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80528" y="-337914"/>
            <a:ext cx="9514284" cy="71959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Рисунок 3" descr="Как работает магнитофон? Белая Церковь. Газета Гриф"/>
          <p:cNvPicPr/>
          <p:nvPr/>
        </p:nvPicPr>
        <p:blipFill>
          <a:blip r:embed="rId3" cstate="print"/>
          <a:srcRect t="10891" b="18317"/>
          <a:stretch>
            <a:fillRect/>
          </a:stretch>
        </p:blipFill>
        <p:spPr bwMode="auto">
          <a:xfrm>
            <a:off x="2627784" y="4797152"/>
            <a:ext cx="2181225" cy="1362075"/>
          </a:xfrm>
          <a:prstGeom prst="rect">
            <a:avLst/>
          </a:prstGeom>
          <a:ln>
            <a:noFill/>
          </a:ln>
          <a:effectLst>
            <a:softEdge rad="127000"/>
          </a:effectLst>
        </p:spPr>
      </p:pic>
      <p:sp>
        <p:nvSpPr>
          <p:cNvPr id="31746" name="AutoShape 2"/>
          <p:cNvSpPr>
            <a:spLocks noChangeArrowheads="1"/>
          </p:cNvSpPr>
          <p:nvPr/>
        </p:nvSpPr>
        <p:spPr bwMode="auto">
          <a:xfrm rot="4209413">
            <a:off x="4914282" y="4047333"/>
            <a:ext cx="401637" cy="1316037"/>
          </a:xfrm>
          <a:prstGeom prst="lightningBol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1747" name="AutoShape 3"/>
          <p:cNvSpPr>
            <a:spLocks noChangeArrowheads="1"/>
          </p:cNvSpPr>
          <p:nvPr/>
        </p:nvSpPr>
        <p:spPr bwMode="auto">
          <a:xfrm rot="9746787">
            <a:off x="4417071" y="5664093"/>
            <a:ext cx="1100138" cy="1052512"/>
          </a:xfrm>
          <a:prstGeom prst="lightningBol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1748" name="AutoShape 4"/>
          <p:cNvSpPr>
            <a:spLocks noChangeArrowheads="1"/>
          </p:cNvSpPr>
          <p:nvPr/>
        </p:nvSpPr>
        <p:spPr bwMode="auto">
          <a:xfrm rot="-4894768">
            <a:off x="1725813" y="5482618"/>
            <a:ext cx="1020763" cy="1095375"/>
          </a:xfrm>
          <a:prstGeom prst="lightningBol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1749" name="AutoShape 5"/>
          <p:cNvSpPr>
            <a:spLocks noChangeArrowheads="1"/>
          </p:cNvSpPr>
          <p:nvPr/>
        </p:nvSpPr>
        <p:spPr bwMode="auto">
          <a:xfrm>
            <a:off x="1691680" y="4149080"/>
            <a:ext cx="1171575" cy="762000"/>
          </a:xfrm>
          <a:prstGeom prst="lightningBol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" name="Рисунок 2" descr="C:\Users\Пользователь\Desktop\90236226_4979214_1181bc509441_1_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902652" y="-514350"/>
            <a:ext cx="10949305" cy="788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Рисунок 3" descr="C:\Users\Пользователь\Desktop\29b19945d08dt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1004222">
            <a:off x="4947832" y="1388410"/>
            <a:ext cx="2548255" cy="3745230"/>
          </a:xfrm>
          <a:prstGeom prst="rect">
            <a:avLst/>
          </a:prstGeom>
          <a:ln>
            <a:noFill/>
          </a:ln>
          <a:effectLst>
            <a:softEdge rad="317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 descr="Приколы, фото и видео приколы &quot; Страница 1101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628800" y="260648"/>
            <a:ext cx="12553950" cy="6353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Рисунок 3" descr="http://stat17.privet.ru/lr/0a102af63597932b9020101ce5bb0389"/>
          <p:cNvPicPr/>
          <p:nvPr/>
        </p:nvPicPr>
        <p:blipFill>
          <a:blip r:embed="rId3" cstate="print"/>
          <a:srcRect r="17981" b="42149"/>
          <a:stretch>
            <a:fillRect/>
          </a:stretch>
        </p:blipFill>
        <p:spPr bwMode="auto">
          <a:xfrm>
            <a:off x="827584" y="188640"/>
            <a:ext cx="2016224" cy="16299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63500"/>
          </a:effectLst>
        </p:spPr>
      </p:pic>
      <p:pic>
        <p:nvPicPr>
          <p:cNvPr id="5" name="Рисунок 4" descr="Замечательные открытки. Художник Лев Бартенев (80 фото - 5.39Mb) &quot; Фотоблоги России"/>
          <p:cNvPicPr/>
          <p:nvPr/>
        </p:nvPicPr>
        <p:blipFill>
          <a:blip r:embed="rId4" cstate="print"/>
          <a:srcRect l="18000" t="10833" r="15833" b="15833"/>
          <a:stretch>
            <a:fillRect/>
          </a:stretch>
        </p:blipFill>
        <p:spPr bwMode="auto">
          <a:xfrm>
            <a:off x="3275856" y="0"/>
            <a:ext cx="1323975" cy="1466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127000"/>
          </a:effectLst>
        </p:spPr>
      </p:pic>
      <p:pic>
        <p:nvPicPr>
          <p:cNvPr id="6" name="Рисунок 5" descr="Клипарты: Мультяшные животные (звери) - скачать растровый клипарт, фотоклипарт (png) на прозрачном фоне бесплатно"/>
          <p:cNvPicPr/>
          <p:nvPr/>
        </p:nvPicPr>
        <p:blipFill>
          <a:blip r:embed="rId5" cstate="print"/>
          <a:srcRect l="5778" b="31849"/>
          <a:stretch>
            <a:fillRect/>
          </a:stretch>
        </p:blipFill>
        <p:spPr bwMode="auto">
          <a:xfrm>
            <a:off x="5220072" y="-99392"/>
            <a:ext cx="1656184" cy="19758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127000"/>
          </a:effectLst>
        </p:spPr>
      </p:pic>
      <p:pic>
        <p:nvPicPr>
          <p:cNvPr id="7" name="Рисунок 6" descr="Обои Colin McRae: DiRT 3, фото и картинки на рабочий стол, обои Игра Дирт 3, Dirt 3 скачать бесплатно, Dirt 3, бездорожье, гоноч"/>
          <p:cNvPicPr/>
          <p:nvPr/>
        </p:nvPicPr>
        <p:blipFill>
          <a:blip r:embed="rId6" cstate="print"/>
          <a:srcRect l="7375" t="28333" r="2125"/>
          <a:stretch>
            <a:fillRect/>
          </a:stretch>
        </p:blipFill>
        <p:spPr bwMode="auto">
          <a:xfrm>
            <a:off x="1835696" y="1772816"/>
            <a:ext cx="2016224" cy="13102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127000"/>
          </a:effectLst>
        </p:spPr>
      </p:pic>
      <p:pic>
        <p:nvPicPr>
          <p:cNvPr id="8" name="Рисунок 7" descr="Мультяшки-комменташки. Обсуждение на LiveInternet - Российский Сервис Онлайн-Дневников"/>
          <p:cNvPicPr/>
          <p:nvPr/>
        </p:nvPicPr>
        <p:blipFill>
          <a:blip r:embed="rId7" cstate="print"/>
          <a:srcRect l="15827" r="39568" b="51523"/>
          <a:stretch>
            <a:fillRect/>
          </a:stretch>
        </p:blipFill>
        <p:spPr bwMode="auto">
          <a:xfrm>
            <a:off x="4211960" y="1412776"/>
            <a:ext cx="1584176" cy="16150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63500"/>
          </a:effectLst>
        </p:spPr>
      </p:pic>
      <p:pic>
        <p:nvPicPr>
          <p:cNvPr id="9" name="Рисунок 8" descr="КОММЕНТИКИ-МУЛЬТЯШКИ на все случаи жизни. Обсуждение на Live…"/>
          <p:cNvPicPr/>
          <p:nvPr/>
        </p:nvPicPr>
        <p:blipFill>
          <a:blip r:embed="rId8" cstate="print"/>
          <a:srcRect l="4472" t="25376" r="37925" b="23706"/>
          <a:stretch>
            <a:fillRect/>
          </a:stretch>
        </p:blipFill>
        <p:spPr bwMode="auto">
          <a:xfrm>
            <a:off x="3347864" y="3284984"/>
            <a:ext cx="3067050" cy="290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63500"/>
          </a:effectLst>
        </p:spPr>
      </p:pic>
      <p:pic>
        <p:nvPicPr>
          <p:cNvPr id="10" name="Рисунок 9" descr="Картинки &quot;Маша и медведь&quot;"/>
          <p:cNvPicPr/>
          <p:nvPr/>
        </p:nvPicPr>
        <p:blipFill>
          <a:blip r:embed="rId9" cstate="print"/>
          <a:srcRect l="44400" t="46720" r="25518" b="13200"/>
          <a:stretch>
            <a:fillRect/>
          </a:stretch>
        </p:blipFill>
        <p:spPr bwMode="auto">
          <a:xfrm>
            <a:off x="6084168" y="2276872"/>
            <a:ext cx="2838450" cy="3781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63500"/>
          </a:effectLst>
        </p:spPr>
      </p:pic>
      <p:pic>
        <p:nvPicPr>
          <p:cNvPr id="11" name="Рисунок 10" descr="Клипарт &quot;Маша и медведь&quot;. - Babyblog.ru"/>
          <p:cNvPicPr/>
          <p:nvPr/>
        </p:nvPicPr>
        <p:blipFill>
          <a:blip r:embed="rId10" cstate="print"/>
          <a:srcRect r="32889"/>
          <a:stretch>
            <a:fillRect/>
          </a:stretch>
        </p:blipFill>
        <p:spPr bwMode="auto">
          <a:xfrm>
            <a:off x="323528" y="2852936"/>
            <a:ext cx="3190875" cy="3314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370</TotalTime>
  <Words>7</Words>
  <Application>Microsoft Office PowerPoint</Application>
  <PresentationFormat>Экран (4:3)</PresentationFormat>
  <Paragraphs>5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Пользователь</dc:creator>
  <cp:lastModifiedBy>Пользователь</cp:lastModifiedBy>
  <cp:revision>32</cp:revision>
  <dcterms:created xsi:type="dcterms:W3CDTF">2014-11-07T13:32:18Z</dcterms:created>
  <dcterms:modified xsi:type="dcterms:W3CDTF">2015-05-14T13:36:33Z</dcterms:modified>
</cp:coreProperties>
</file>