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6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5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0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4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4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8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61C19F">
                <a:alpha val="84000"/>
              </a:srgbClr>
            </a:gs>
            <a:gs pos="0">
              <a:srgbClr val="00B050"/>
            </a:gs>
            <a:gs pos="48000">
              <a:schemeClr val="accent1">
                <a:tint val="44500"/>
                <a:satMod val="160000"/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9D6A-E5AC-4FD2-B530-6B7CB1D83233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BCF1-EDEC-4AC8-99AE-D6F93E083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61C19F">
                <a:alpha val="84000"/>
              </a:srgbClr>
            </a:gs>
            <a:gs pos="0">
              <a:srgbClr val="00B050"/>
            </a:gs>
            <a:gs pos="48000">
              <a:schemeClr val="accent1">
                <a:tint val="44500"/>
                <a:satMod val="160000"/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636912"/>
            <a:ext cx="4983945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Берд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әнберем, газизем- ул минем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әнием.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1864" r="11479" b="11278"/>
          <a:stretch/>
        </p:blipFill>
        <p:spPr bwMode="auto">
          <a:xfrm>
            <a:off x="179512" y="116632"/>
            <a:ext cx="3294743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6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789040"/>
            <a:ext cx="7134445" cy="2692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	Кадерле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әнием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бердәнберем, газизем</a:t>
            </a:r>
            <a:r>
              <a:rPr lang="tt-RU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!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Сине бәйрәм белән котлыйм.Сиңа озын гомер, бәхет, сәламәтлек телим.Син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минем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кояшым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киңәшчем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назлы гөлем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Рәхмәт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сиңа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Мин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сине бик яратам.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Праздники - Международному Дню Матери посвящаетс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23" y="188640"/>
            <a:ext cx="5544616" cy="349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818433"/>
            <a:ext cx="8229600" cy="276490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Әниләребезнең </a:t>
            </a: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кадерен белик, рәнҗетмик</a:t>
            </a: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             Чөнки </a:t>
            </a: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дөньяда әнидән дә кадерле, газиз кеше юк. Һәрберебез әниләребез өчен  </a:t>
            </a:r>
            <a:r>
              <a:rPr lang="tt-RU" sz="28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</a:t>
            </a: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ердәнбер </a:t>
            </a: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икәнлекне беркайчан да </a:t>
            </a:r>
            <a:r>
              <a:rPr lang="tt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онытмыйк</a:t>
            </a:r>
            <a:r>
              <a:rPr lang="tt-RU" sz="28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2012 Июнь 14 Поэзия и стих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 bwMode="auto">
          <a:xfrm>
            <a:off x="3851920" y="260648"/>
            <a:ext cx="4846298" cy="30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288023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Һәр </a:t>
            </a:r>
            <a:r>
              <a:rPr lang="tt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кешенең                         </a:t>
            </a:r>
            <a:r>
              <a:rPr lang="tt-RU" sz="28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әнисе – бердәнбер.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8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пля 13"/>
          <p:cNvSpPr/>
          <p:nvPr/>
        </p:nvSpPr>
        <p:spPr>
          <a:xfrm rot="20333269">
            <a:off x="5253976" y="2990388"/>
            <a:ext cx="1485075" cy="897476"/>
          </a:xfrm>
          <a:prstGeom prst="teardrop">
            <a:avLst>
              <a:gd name="adj" fmla="val 1042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есяц 15"/>
          <p:cNvSpPr/>
          <p:nvPr/>
        </p:nvSpPr>
        <p:spPr>
          <a:xfrm rot="2247116">
            <a:off x="5194182" y="3683378"/>
            <a:ext cx="463013" cy="530033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есяц 20"/>
          <p:cNvSpPr/>
          <p:nvPr/>
        </p:nvSpPr>
        <p:spPr>
          <a:xfrm rot="5852392">
            <a:off x="4671753" y="3794106"/>
            <a:ext cx="407483" cy="564040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1746489">
            <a:off x="4942094" y="501428"/>
            <a:ext cx="1240529" cy="11973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37319">
            <a:off x="2843878" y="885120"/>
            <a:ext cx="1316942" cy="12361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6466509">
            <a:off x="3815184" y="12842"/>
            <a:ext cx="1015688" cy="126579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2363138">
            <a:off x="3507760" y="3277474"/>
            <a:ext cx="1485075" cy="897476"/>
          </a:xfrm>
          <a:prstGeom prst="teardrop">
            <a:avLst>
              <a:gd name="adj" fmla="val 1042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20364443">
            <a:off x="4853455" y="1567217"/>
            <a:ext cx="695089" cy="4074407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9710754">
            <a:off x="3468049" y="1957286"/>
            <a:ext cx="1298087" cy="110188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6200000">
            <a:off x="4859550" y="1616087"/>
            <a:ext cx="1080120" cy="11938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2635" y="1082526"/>
            <a:ext cx="10081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1251062"/>
            <a:ext cx="2660732" cy="2492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98110" y="220486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7030A0"/>
                </a:solidFill>
              </a:rPr>
              <a:t>ӘНИЕМ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756791"/>
          </a:xfrm>
        </p:spPr>
        <p:txBody>
          <a:bodyPr/>
          <a:lstStyle/>
          <a:p>
            <a:pPr marL="0" indent="0" algn="ctr">
              <a:buNone/>
            </a:pP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Әниләребез- тормышыбызның терәге,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таянычы.</a:t>
            </a:r>
          </a:p>
          <a:p>
            <a:pPr marL="0" indent="0" algn="ctr">
              <a:buNone/>
            </a:pPr>
            <a:endParaRPr lang="tt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онт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71" y="1268760"/>
            <a:ext cx="3810000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571" y="1268760"/>
            <a:ext cx="2736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Бәхетем минем!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0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11715"/>
            <a:ext cx="778720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Бердәнберем, кадерлем, алтыным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көмешем, кояшым, газизем</a:t>
            </a:r>
            <a:r>
              <a:rPr lang="tt-RU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иң якын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кешем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сандугачым, җаным, назлы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гөлем,</a:t>
            </a:r>
          </a:p>
          <a:p>
            <a:pPr marL="0" indent="0">
              <a:buNone/>
            </a:pPr>
            <a:r>
              <a:rPr lang="tt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иңәшчем, йолдызым, аем, яклаучым, таянычым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сердәшем – ул минем әнием!</a:t>
            </a:r>
            <a:endParaRPr lang="tt-RU" b="1" i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1-tub-ru.yandex.net/i?id=c36394ace3dcd5c2d811f983a362e653-138-144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14224" r="6660" b="11375"/>
          <a:stretch/>
        </p:blipFill>
        <p:spPr bwMode="auto">
          <a:xfrm>
            <a:off x="130605" y="155058"/>
            <a:ext cx="2609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3-tub-ru.yandex.net/i?id=f7df98ed734e08cb24bdc0276434430c-5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89" y="4725144"/>
            <a:ext cx="291490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пля 10"/>
          <p:cNvSpPr/>
          <p:nvPr/>
        </p:nvSpPr>
        <p:spPr>
          <a:xfrm rot="11746489">
            <a:off x="4942094" y="501428"/>
            <a:ext cx="1240529" cy="11973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37319">
            <a:off x="2922490" y="886873"/>
            <a:ext cx="1177788" cy="11928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6466509">
            <a:off x="3815184" y="12842"/>
            <a:ext cx="1015688" cy="126579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9710754">
            <a:off x="3468049" y="1957286"/>
            <a:ext cx="1298087" cy="110188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6200000">
            <a:off x="4942898" y="1705183"/>
            <a:ext cx="1080120" cy="11938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2635" y="1082526"/>
            <a:ext cx="10081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72635" y="1340834"/>
            <a:ext cx="13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rgbClr val="7030A0"/>
                </a:solidFill>
              </a:rPr>
              <a:t>ӘНИЕМ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6755" y="1202334"/>
            <a:ext cx="119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бердән -берем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097" y="461072"/>
            <a:ext cx="11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</a:rPr>
              <a:t>кояшым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331" y="908720"/>
            <a:ext cx="136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</a:rPr>
              <a:t>киңәшчем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2046" y="2018630"/>
            <a:ext cx="108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газизем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1384" y="2302087"/>
            <a:ext cx="123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сердәшем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61C19F">
                <a:alpha val="84000"/>
              </a:srgbClr>
            </a:gs>
            <a:gs pos="0">
              <a:srgbClr val="00B050"/>
            </a:gs>
            <a:gs pos="48000">
              <a:schemeClr val="accent1">
                <a:tint val="44500"/>
                <a:satMod val="160000"/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0"/>
            <a:ext cx="459783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717032"/>
            <a:ext cx="7571184" cy="3052936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Әниләр </a:t>
            </a:r>
            <a:r>
              <a:rPr lang="tt-RU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-өйне җылытучы учак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tt-RU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Әниләр- иң якын киңәшче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Әниләр </a:t>
            </a:r>
            <a:r>
              <a:rPr lang="tt-RU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-гаилә учагын саклаучы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tt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1" y="1412776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1000"/>
              </a:spcAft>
            </a:pPr>
            <a:r>
              <a:rPr lang="tt-RU" sz="32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Әниләр </a:t>
            </a:r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                      гаиләдә </a:t>
            </a:r>
            <a:r>
              <a:rPr lang="tt-RU" sz="32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нур сибүче  кояш.</a:t>
            </a:r>
          </a:p>
        </p:txBody>
      </p:sp>
    </p:spTree>
    <p:extLst>
      <p:ext uri="{BB962C8B-B14F-4D97-AF65-F5344CB8AC3E}">
        <p14:creationId xmlns:p14="http://schemas.microsoft.com/office/powerpoint/2010/main" val="7865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пля 10"/>
          <p:cNvSpPr/>
          <p:nvPr/>
        </p:nvSpPr>
        <p:spPr>
          <a:xfrm rot="11746489">
            <a:off x="4942094" y="501428"/>
            <a:ext cx="1240529" cy="11973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37319">
            <a:off x="2843878" y="885120"/>
            <a:ext cx="1316942" cy="12361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6466509">
            <a:off x="3815184" y="12842"/>
            <a:ext cx="1015688" cy="126579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Месяц 7"/>
          <p:cNvSpPr/>
          <p:nvPr/>
        </p:nvSpPr>
        <p:spPr>
          <a:xfrm rot="20364443">
            <a:off x="4853455" y="1567217"/>
            <a:ext cx="695089" cy="4074407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19710754">
            <a:off x="3468049" y="1957286"/>
            <a:ext cx="1298087" cy="110188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6200000">
            <a:off x="4859550" y="1616087"/>
            <a:ext cx="1080120" cy="11938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2635" y="1082526"/>
            <a:ext cx="10081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0591084">
            <a:off x="4922481" y="2588757"/>
            <a:ext cx="298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solidFill>
                  <a:schemeClr val="bg1"/>
                </a:solidFill>
              </a:rPr>
              <a:t>яклаучы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9610" y="4408221"/>
            <a:ext cx="59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99948" y="461072"/>
            <a:ext cx="117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кояшым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1049722"/>
            <a:ext cx="120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бердән-берем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365" y="894426"/>
            <a:ext cx="126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киңәшчем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0536" y="2008080"/>
            <a:ext cx="10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газизем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718" y="2257548"/>
            <a:ext cx="13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сердәшем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2635" y="1320101"/>
            <a:ext cx="11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әнием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04482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Әнием, син-бердәнберем, газиз кешем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Мин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сине бик яратам. Рәхмәт сиңа барысы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өчен </a:t>
            </a:r>
            <a:r>
              <a:rPr lang="tt-RU" b="1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дә.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://im1-tub-ru.yandex.net/i?id=f01c2f592bd9ab1a88be89400f9b5fba-1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824536" cy="3462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Месяц 23"/>
          <p:cNvSpPr/>
          <p:nvPr/>
        </p:nvSpPr>
        <p:spPr>
          <a:xfrm rot="6182852">
            <a:off x="4767109" y="3842475"/>
            <a:ext cx="463013" cy="626479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2573719">
            <a:off x="5289767" y="3775481"/>
            <a:ext cx="435807" cy="530033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20364443">
            <a:off x="4935838" y="1552251"/>
            <a:ext cx="695089" cy="4542867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 rot="11746489">
            <a:off x="4942094" y="501428"/>
            <a:ext cx="1240529" cy="11973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37319">
            <a:off x="2843878" y="885120"/>
            <a:ext cx="1316942" cy="12361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6466509">
            <a:off x="3815184" y="12842"/>
            <a:ext cx="1015688" cy="126579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19710754">
            <a:off x="3468049" y="1957286"/>
            <a:ext cx="1298087" cy="110188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6200000">
            <a:off x="4859550" y="1616087"/>
            <a:ext cx="1080120" cy="11938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2635" y="1082526"/>
            <a:ext cx="10081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0591084">
            <a:off x="4922481" y="2588757"/>
            <a:ext cx="298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solidFill>
                  <a:schemeClr val="bg1"/>
                </a:solidFill>
              </a:rPr>
              <a:t>яклаучы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9610" y="4408221"/>
            <a:ext cx="59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99948" y="461072"/>
            <a:ext cx="117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кояшым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1049722"/>
            <a:ext cx="120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бердән-берем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365" y="894426"/>
            <a:ext cx="126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киңәшчем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0536" y="2008080"/>
            <a:ext cx="10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газизем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718" y="2257548"/>
            <a:ext cx="13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сердәшем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2635" y="1320101"/>
            <a:ext cx="11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әнием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апля 18"/>
          <p:cNvSpPr/>
          <p:nvPr/>
        </p:nvSpPr>
        <p:spPr>
          <a:xfrm rot="20333269">
            <a:off x="5364121" y="3034213"/>
            <a:ext cx="1757485" cy="952958"/>
          </a:xfrm>
          <a:prstGeom prst="teardrop">
            <a:avLst>
              <a:gd name="adj" fmla="val 1042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 rot="12685384">
            <a:off x="3135999" y="3272795"/>
            <a:ext cx="1789265" cy="1049652"/>
          </a:xfrm>
          <a:prstGeom prst="teardrop">
            <a:avLst>
              <a:gd name="adj" fmla="val 1042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20396199">
            <a:off x="5083327" y="3144288"/>
            <a:ext cx="238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t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Сәламәтлек, бәхет, </a:t>
            </a:r>
            <a:r>
              <a:rPr lang="tt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озын гомер телим</a:t>
            </a:r>
            <a:r>
              <a:rPr lang="tt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2027" y="3271579"/>
            <a:ext cx="1788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6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Кадерле </a:t>
            </a:r>
            <a:r>
              <a:rPr lang="tt-RU" sz="16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әнием</a:t>
            </a:r>
            <a:r>
              <a:rPr lang="tt-RU" sz="16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tt-RU" sz="16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мин сине                      </a:t>
            </a:r>
          </a:p>
          <a:p>
            <a:pPr algn="ctr"/>
            <a:r>
              <a:rPr lang="tt-RU" sz="16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яратам!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Бердәнберем, газизем- ул минем әнием.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Бердәнберем, газизем- ул минем әнием</dc:title>
  <dc:creator>Ползователь</dc:creator>
  <cp:lastModifiedBy>Ползователь</cp:lastModifiedBy>
  <cp:revision>21</cp:revision>
  <dcterms:created xsi:type="dcterms:W3CDTF">2014-11-17T22:15:10Z</dcterms:created>
  <dcterms:modified xsi:type="dcterms:W3CDTF">2014-11-18T21:17:23Z</dcterms:modified>
</cp:coreProperties>
</file>