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D06FF-7477-4000-B43B-3823E23E42FE}" type="datetimeFigureOut">
              <a:rPr lang="ru-RU" smtClean="0"/>
              <a:pPr/>
              <a:t>06.01.2013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B95C-98FA-4D4C-884A-AEDCAA9357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Специфика словарно – орфографической работы.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1928794" y="1928802"/>
            <a:ext cx="923927" cy="86677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071802" y="1928802"/>
            <a:ext cx="1057301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367228" y="1928802"/>
            <a:ext cx="847714" cy="8572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5429256" y="1928802"/>
            <a:ext cx="1071570" cy="857256"/>
          </a:xfrm>
          <a:prstGeom prst="triangle">
            <a:avLst>
              <a:gd name="adj" fmla="val 5452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715140" y="1928802"/>
            <a:ext cx="714380" cy="823914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7715272" y="1928802"/>
            <a:ext cx="1081089" cy="823914"/>
          </a:xfrm>
          <a:prstGeom prst="parallelogram">
            <a:avLst>
              <a:gd name="adj" fmla="val 355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  <a:tab pos="2970213" algn="ctr"/>
                <a:tab pos="3952875" algn="l"/>
              </a:tabLst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  <a:tab pos="2970213" algn="ctr"/>
                <a:tab pos="39528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52575" algn="l"/>
                <a:tab pos="2970213" algn="ctr"/>
                <a:tab pos="3952875" algn="l"/>
              </a:tabLst>
            </a:pP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/>
          </a:bodyPr>
          <a:lstStyle/>
          <a:p>
            <a:r>
              <a:rPr lang="ru-RU" sz="2400" i="1" dirty="0"/>
              <a:t>ЖЁЛТ.  ГОЛУБ.  КРАСН.  ЗЕЛЁН.   ОРАНЖ.  СИНИЙ   ФИОЛЕТ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 smtClean="0"/>
              <a:t>М             </a:t>
            </a:r>
            <a:r>
              <a:rPr lang="ru-RU" sz="2400" i="1" dirty="0"/>
              <a:t>А            К              Б              О              Й              Н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00364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215074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429520" y="2000240"/>
            <a:ext cx="57150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r>
              <a:rPr lang="ru-RU" dirty="0" smtClean="0"/>
              <a:t>Морковь,  картофель, помидор;</a:t>
            </a:r>
            <a:br>
              <a:rPr lang="ru-RU" dirty="0" smtClean="0"/>
            </a:br>
            <a:r>
              <a:rPr lang="ru-RU" dirty="0" smtClean="0"/>
              <a:t>моряк,       лесник,       писатель;</a:t>
            </a:r>
            <a:br>
              <a:rPr lang="ru-RU" dirty="0" smtClean="0"/>
            </a:br>
            <a:r>
              <a:rPr lang="ru-RU" dirty="0" smtClean="0"/>
              <a:t>снегирь,    орёл,        грач;</a:t>
            </a:r>
            <a:br>
              <a:rPr lang="ru-RU" dirty="0" smtClean="0"/>
            </a:br>
            <a:r>
              <a:rPr lang="ru-RU" dirty="0" smtClean="0"/>
              <a:t>бабушка,      отец,          дочь.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/>
          <a:lstStyle/>
          <a:p>
            <a:r>
              <a:rPr lang="ru-RU" dirty="0" smtClean="0"/>
              <a:t>Презентацию подготовила Сапарова А.А., учитель начальных классов МБОУ «</a:t>
            </a:r>
            <a:r>
              <a:rPr lang="ru-RU" dirty="0" err="1" smtClean="0"/>
              <a:t>Копановская</a:t>
            </a:r>
            <a:r>
              <a:rPr lang="ru-RU" dirty="0" smtClean="0"/>
              <a:t> ООШ» МО «</a:t>
            </a:r>
            <a:r>
              <a:rPr lang="ru-RU" dirty="0" err="1" smtClean="0"/>
              <a:t>Енотаевский</a:t>
            </a:r>
            <a:r>
              <a:rPr lang="ru-RU" dirty="0" smtClean="0"/>
              <a:t> район»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1552"/>
          </a:xfrm>
        </p:spPr>
        <p:txBody>
          <a:bodyPr/>
          <a:lstStyle/>
          <a:p>
            <a:r>
              <a:rPr lang="ru-RU" sz="2400" dirty="0" smtClean="0"/>
              <a:t>Источники:</a:t>
            </a:r>
            <a:br>
              <a:rPr lang="ru-RU" sz="2400" dirty="0" smtClean="0"/>
            </a:br>
            <a:r>
              <a:rPr lang="ru-RU" sz="2400" dirty="0" smtClean="0"/>
              <a:t>Г.А.Бакулина «Интеллектуальное развитие младших школьников на уроках русского языка»</a:t>
            </a:r>
            <a:br>
              <a:rPr lang="ru-RU" sz="24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Она </a:t>
            </a:r>
            <a:r>
              <a:rPr lang="ru-RU" dirty="0"/>
              <a:t>направлены на</a:t>
            </a:r>
            <a:br>
              <a:rPr lang="ru-RU" dirty="0"/>
            </a:br>
            <a:r>
              <a:rPr lang="ru-RU" dirty="0"/>
              <a:t>- активизацию словесно – логического мышления,</a:t>
            </a:r>
            <a:br>
              <a:rPr lang="ru-RU" dirty="0"/>
            </a:br>
            <a:r>
              <a:rPr lang="ru-RU" dirty="0"/>
              <a:t>- усиление речевого действия учащихся</a:t>
            </a:r>
            <a:br>
              <a:rPr lang="ru-RU" dirty="0"/>
            </a:br>
            <a:r>
              <a:rPr lang="ru-RU" dirty="0"/>
              <a:t>- осуществление умственных операций на основе интуиции и более напряжённого внимания.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М…г…</a:t>
            </a:r>
            <a:r>
              <a:rPr lang="ru-RU" b="1" i="1" dirty="0" err="1" smtClean="0"/>
              <a:t>зин</a:t>
            </a:r>
            <a:r>
              <a:rPr lang="ru-RU" b="1" i="1" dirty="0" smtClean="0"/>
              <a:t>     </a:t>
            </a:r>
            <a:r>
              <a:rPr lang="ru-RU" b="1" i="1" dirty="0"/>
              <a:t>-            </a:t>
            </a:r>
            <a:r>
              <a:rPr lang="ru-RU" b="1" i="1" dirty="0" smtClean="0"/>
              <a:t>	    </a:t>
            </a:r>
            <a:r>
              <a:rPr lang="ru-RU" b="1" i="1" dirty="0" err="1" smtClean="0"/>
              <a:t>прод</a:t>
            </a:r>
            <a:r>
              <a:rPr lang="ru-RU" b="1" i="1" dirty="0" smtClean="0"/>
              <a:t>…</a:t>
            </a:r>
            <a:r>
              <a:rPr lang="ru-RU" b="1" i="1" dirty="0" err="1" smtClean="0"/>
              <a:t>вец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Б…</a:t>
            </a:r>
            <a:r>
              <a:rPr lang="ru-RU" b="1" i="1" dirty="0" err="1" smtClean="0"/>
              <a:t>льница</a:t>
            </a:r>
            <a:r>
              <a:rPr lang="ru-RU" b="1" i="1" dirty="0" smtClean="0"/>
              <a:t>      -                            </a:t>
            </a:r>
            <a:r>
              <a:rPr lang="ru-RU" b="1" i="1" dirty="0"/>
              <a:t>врач…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Т…</a:t>
            </a:r>
            <a:r>
              <a:rPr lang="ru-RU" b="1" i="1" dirty="0" err="1"/>
              <a:t>атр</a:t>
            </a:r>
            <a:r>
              <a:rPr lang="ru-RU" b="1" i="1" dirty="0"/>
              <a:t> </a:t>
            </a:r>
            <a:r>
              <a:rPr lang="ru-RU" b="1" i="1" dirty="0" smtClean="0"/>
              <a:t>  -                                   </a:t>
            </a:r>
            <a:r>
              <a:rPr lang="ru-RU" b="1" i="1" dirty="0"/>
              <a:t>...</a:t>
            </a:r>
            <a:r>
              <a:rPr lang="ru-RU" b="1" i="1" dirty="0" err="1" smtClean="0"/>
              <a:t>ктёр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Космический </a:t>
            </a:r>
            <a:r>
              <a:rPr lang="ru-RU" b="1" i="1" dirty="0"/>
              <a:t>к…</a:t>
            </a:r>
            <a:r>
              <a:rPr lang="ru-RU" b="1" i="1" dirty="0" err="1"/>
              <a:t>рабль</a:t>
            </a:r>
            <a:r>
              <a:rPr lang="ru-RU" b="1" i="1" dirty="0"/>
              <a:t> -               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4900" i="1" dirty="0"/>
              <a:t> </a:t>
            </a:r>
            <a:r>
              <a:rPr lang="ru-RU" i="1" dirty="0"/>
              <a:t>С…зон                винтик            </a:t>
            </a:r>
            <a:r>
              <a:rPr lang="ru-RU" i="1" dirty="0" smtClean="0"/>
              <a:t>зонтик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К…</a:t>
            </a:r>
            <a:r>
              <a:rPr lang="ru-RU" i="1" dirty="0" err="1"/>
              <a:t>вок</a:t>
            </a:r>
            <a:r>
              <a:rPr lang="ru-RU" i="1" dirty="0"/>
              <a:t>               </a:t>
            </a:r>
            <a:r>
              <a:rPr lang="ru-RU" i="1" dirty="0" err="1"/>
              <a:t>ук</a:t>
            </a:r>
            <a:r>
              <a:rPr lang="ru-RU" i="1" dirty="0"/>
              <a:t>…зал                   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Топор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 smtClean="0"/>
              <a:t>Звук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Дровишки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Солнце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Свобода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б</a:t>
            </a:r>
            <a:r>
              <a:rPr lang="ru-RU" i="1" dirty="0"/>
              <a:t>..р..да, н..род, ив..</a:t>
            </a:r>
            <a:r>
              <a:rPr lang="ru-RU" i="1" dirty="0" err="1"/>
              <a:t>лга</a:t>
            </a:r>
            <a:r>
              <a:rPr lang="ru-RU" i="1" dirty="0"/>
              <a:t>,  б..</a:t>
            </a:r>
            <a:r>
              <a:rPr lang="ru-RU" i="1" dirty="0" err="1"/>
              <a:t>рьба</a:t>
            </a:r>
            <a:r>
              <a:rPr lang="ru-RU" i="1" dirty="0"/>
              <a:t>, </a:t>
            </a:r>
            <a:r>
              <a:rPr lang="ru-RU" i="1" dirty="0" err="1"/>
              <a:t>уг</a:t>
            </a:r>
            <a:r>
              <a:rPr lang="ru-RU" i="1" dirty="0"/>
              <a:t>..</a:t>
            </a:r>
            <a:r>
              <a:rPr lang="ru-RU" i="1" dirty="0" err="1"/>
              <a:t>сать</a:t>
            </a:r>
            <a:r>
              <a:rPr lang="ru-RU" i="1" dirty="0"/>
              <a:t>, л..пата, иск..</a:t>
            </a:r>
            <a:r>
              <a:rPr lang="ru-RU" i="1" dirty="0" err="1"/>
              <a:t>рка</a:t>
            </a:r>
            <a:r>
              <a:rPr lang="ru-RU" i="1" dirty="0"/>
              <a:t>, </a:t>
            </a:r>
            <a:r>
              <a:rPr lang="ru-RU" i="1" dirty="0" err="1"/>
              <a:t>ог</a:t>
            </a:r>
            <a:r>
              <a:rPr lang="ru-RU" i="1" dirty="0"/>
              <a:t>..</a:t>
            </a:r>
            <a:r>
              <a:rPr lang="ru-RU" i="1" dirty="0" err="1"/>
              <a:t>ворка</a:t>
            </a:r>
            <a:r>
              <a:rPr lang="ru-RU" i="1" dirty="0"/>
              <a:t>, т..</a:t>
            </a:r>
            <a:r>
              <a:rPr lang="ru-RU" i="1" dirty="0" err="1"/>
              <a:t>рговля</a:t>
            </a:r>
            <a:r>
              <a:rPr lang="ru-RU" i="1" dirty="0"/>
              <a:t>, </a:t>
            </a:r>
            <a:r>
              <a:rPr lang="ru-RU" i="1" dirty="0" err="1"/>
              <a:t>ег</a:t>
            </a:r>
            <a:r>
              <a:rPr lang="ru-RU" i="1" dirty="0"/>
              <a:t>..за, к..</a:t>
            </a:r>
            <a:r>
              <a:rPr lang="ru-RU" i="1" dirty="0" err="1"/>
              <a:t>са</a:t>
            </a:r>
            <a:r>
              <a:rPr lang="ru-RU" i="1" dirty="0"/>
              <a:t>, </a:t>
            </a:r>
            <a:r>
              <a:rPr lang="ru-RU" i="1" dirty="0" err="1"/>
              <a:t>кр</a:t>
            </a:r>
            <a:r>
              <a:rPr lang="ru-RU" i="1" dirty="0"/>
              <a:t>..</a:t>
            </a:r>
            <a:r>
              <a:rPr lang="ru-RU" i="1" dirty="0" err="1"/>
              <a:t>ситель</a:t>
            </a:r>
            <a:r>
              <a:rPr lang="ru-RU" i="1" dirty="0"/>
              <a:t>, атм..сфера.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Мне </a:t>
            </a:r>
            <a:r>
              <a:rPr lang="ru-RU" i="1" dirty="0"/>
              <a:t>(с)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Меня (е)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Я (б)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Меня (е)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Обо мне (а)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Мной (</a:t>
            </a:r>
            <a:r>
              <a:rPr lang="ru-RU" i="1" dirty="0" err="1"/>
              <a:t>д</a:t>
            </a:r>
            <a:r>
              <a:rPr lang="ru-RU" i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r>
              <a:rPr lang="ru-RU" dirty="0"/>
              <a:t>1         6       7          8        9</a:t>
            </a:r>
            <a:br>
              <a:rPr lang="ru-RU" dirty="0"/>
            </a:br>
            <a:r>
              <a:rPr lang="ru-RU" dirty="0"/>
              <a:t>2        Л       В         К       Ж</a:t>
            </a:r>
            <a:br>
              <a:rPr lang="ru-RU" dirty="0"/>
            </a:br>
            <a:r>
              <a:rPr lang="ru-RU" dirty="0"/>
              <a:t>3        Б       А         Д        Ь</a:t>
            </a:r>
            <a:br>
              <a:rPr lang="ru-RU" dirty="0"/>
            </a:br>
            <a:r>
              <a:rPr lang="ru-RU" dirty="0"/>
              <a:t>4        У       А         М       И</a:t>
            </a:r>
            <a:br>
              <a:rPr lang="ru-RU" dirty="0"/>
            </a:br>
            <a:r>
              <a:rPr lang="ru-RU" dirty="0"/>
              <a:t>5        П       Г          Т        О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96287" y="887104"/>
          <a:ext cx="7083188" cy="4312693"/>
        </p:xfrm>
        <a:graphic>
          <a:graphicData uri="http://schemas.openxmlformats.org/drawingml/2006/table">
            <a:tbl>
              <a:tblPr/>
              <a:tblGrid>
                <a:gridCol w="7083188"/>
              </a:tblGrid>
              <a:tr h="43126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Шифр</a:t>
            </a:r>
            <a:br>
              <a:rPr lang="ru-RU" dirty="0"/>
            </a:br>
            <a:r>
              <a:rPr lang="ru-RU" dirty="0"/>
              <a:t>1 – я буква – 16</a:t>
            </a:r>
            <a:br>
              <a:rPr lang="ru-RU" dirty="0"/>
            </a:br>
            <a:r>
              <a:rPr lang="ru-RU" dirty="0"/>
              <a:t>2 – я буква – 36</a:t>
            </a:r>
            <a:br>
              <a:rPr lang="ru-RU" dirty="0"/>
            </a:br>
            <a:r>
              <a:rPr lang="ru-RU" dirty="0"/>
              <a:t>3 – я буква – 14</a:t>
            </a:r>
            <a:br>
              <a:rPr lang="ru-RU" dirty="0"/>
            </a:br>
            <a:r>
              <a:rPr lang="ru-RU" dirty="0"/>
              <a:t>4 – я буква – 21</a:t>
            </a:r>
            <a:br>
              <a:rPr lang="ru-RU" dirty="0"/>
            </a:br>
            <a:r>
              <a:rPr lang="ru-RU" dirty="0"/>
              <a:t>5 – я буква – </a:t>
            </a:r>
            <a:r>
              <a:rPr lang="ru-RU" dirty="0" smtClean="0"/>
              <a:t>40</a:t>
            </a:r>
            <a:br>
              <a:rPr lang="ru-RU" dirty="0" smtClean="0"/>
            </a:br>
            <a:r>
              <a:rPr lang="ru-RU" dirty="0" smtClean="0"/>
              <a:t>6 </a:t>
            </a:r>
            <a:r>
              <a:rPr lang="ru-RU" dirty="0"/>
              <a:t>– я буква </a:t>
            </a:r>
            <a:r>
              <a:rPr lang="ru-RU" dirty="0" smtClean="0"/>
              <a:t>-  27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61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Специфика словарно – орфографической работы. </vt:lpstr>
      <vt:lpstr>        Она направлены на - активизацию словесно – логического мышления, - усиление речевого действия учащихся - осуществление умственных операций на основе интуиции и более напряжённого внимания. </vt:lpstr>
      <vt:lpstr>     М…г…зин     -                 прод…вец Б…льница      -                            врач… Т…атр   -                                   ...ктёр Космический к…рабль -               ?</vt:lpstr>
      <vt:lpstr>  С…зон                винтик            зонтик К…вок               ук…зал                   ? </vt:lpstr>
      <vt:lpstr>         Топор Звук Дровишки Солнце Свобода</vt:lpstr>
      <vt:lpstr>       б..р..да, н..род, ив..лга,  б..рьба, уг..сать, л..пата, иск..рка, ог..ворка, т..рговля, ег..за, к..са, кр..ситель, атм..сфера.</vt:lpstr>
      <vt:lpstr>     Мне (с) Меня (е) Я (б) Меня (е) Обо мне (а) Мной (д) </vt:lpstr>
      <vt:lpstr>1         6       7          8        9 2        Л       В         К       Ж 3        Б       А         Д        Ь 4        У       А         М       И 5        П       Г          Т        О</vt:lpstr>
      <vt:lpstr>  Шифр 1 – я буква – 16 2 – я буква – 36 3 – я буква – 14 4 – я буква – 21 5 – я буква – 40 6 – я буква -  27</vt:lpstr>
      <vt:lpstr>Слайд 10</vt:lpstr>
      <vt:lpstr>ЖЁЛТ.  ГОЛУБ.  КРАСН.  ЗЕЛЁН.   ОРАНЖ.  СИНИЙ   ФИОЛЕТ   М             А            К              Б              О              Й              Н </vt:lpstr>
      <vt:lpstr>Морковь,  картофель, помидор; моряк,       лесник,       писатель; снегирь,    орёл,        грач; бабушка,      отец,          дочь.</vt:lpstr>
      <vt:lpstr>Спасибо за внимание!</vt:lpstr>
      <vt:lpstr>Презентацию подготовила Сапарова А.А., учитель начальных классов МБОУ «Копановская ООШ» МО «Енотаевский район»</vt:lpstr>
      <vt:lpstr>Источники: Г.А.Бакулина «Интеллектуальное развитие младших школьников на уроках русского языка»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словарно – орфографической работы. </dc:title>
  <dc:creator>Admin</dc:creator>
  <cp:lastModifiedBy>Admin</cp:lastModifiedBy>
  <cp:revision>14</cp:revision>
  <dcterms:created xsi:type="dcterms:W3CDTF">2013-01-03T13:50:19Z</dcterms:created>
  <dcterms:modified xsi:type="dcterms:W3CDTF">2013-01-06T13:58:54Z</dcterms:modified>
</cp:coreProperties>
</file>