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4132-E267-465F-A3B5-E1DC8E4EEAD9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9BE3-07D7-4551-B7E9-5996BA473A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4132-E267-465F-A3B5-E1DC8E4EEAD9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9BE3-07D7-4551-B7E9-5996BA473A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4132-E267-465F-A3B5-E1DC8E4EEAD9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9BE3-07D7-4551-B7E9-5996BA473A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4132-E267-465F-A3B5-E1DC8E4EEAD9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9BE3-07D7-4551-B7E9-5996BA473A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4132-E267-465F-A3B5-E1DC8E4EEAD9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9BE3-07D7-4551-B7E9-5996BA473A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4132-E267-465F-A3B5-E1DC8E4EEAD9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9BE3-07D7-4551-B7E9-5996BA473A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4132-E267-465F-A3B5-E1DC8E4EEAD9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9BE3-07D7-4551-B7E9-5996BA473A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4132-E267-465F-A3B5-E1DC8E4EEAD9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9BE3-07D7-4551-B7E9-5996BA473A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4132-E267-465F-A3B5-E1DC8E4EEAD9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9BE3-07D7-4551-B7E9-5996BA473A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4132-E267-465F-A3B5-E1DC8E4EEAD9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9BE3-07D7-4551-B7E9-5996BA473A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4132-E267-465F-A3B5-E1DC8E4EEAD9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9BE3-07D7-4551-B7E9-5996BA473A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4132-E267-465F-A3B5-E1DC8E4EEAD9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79BE3-07D7-4551-B7E9-5996BA473A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heck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2886094"/>
          </a:xfrm>
        </p:spPr>
        <p:txBody>
          <a:bodyPr>
            <a:no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</a:rPr>
              <a:t>ДОРОЖНЫЕ  ЗНАКИ</a:t>
            </a:r>
            <a:endParaRPr lang="ru-RU" sz="72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Воспитатель МБДОУ ДС КВ № 28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Рыбалко Анна Александровна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checker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Пешеходный переход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dmin\Desktop\obj_1282127685_b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500174"/>
            <a:ext cx="7215238" cy="513143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Движение на велосипеде запрещено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Admin\Desktop\151989_w640_h640_3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1357298"/>
            <a:ext cx="6715172" cy="512240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Велосипедная дорожка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Admin\Desktop\600px-Zeichen_237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142984"/>
            <a:ext cx="7215238" cy="571501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Пункт медицинской помощи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Admin\Desktop\5jr4btzZ_e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428736"/>
            <a:ext cx="6786610" cy="542926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Место остановки троллейбуса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Admin\Desktop\0013-017-Ostanovki-obschestvennogo-transport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643050"/>
            <a:ext cx="5572164" cy="495430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Пешеходная дорожка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Admin\Desktop\26144198-znak_pesehodnaj_dorosk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071546"/>
            <a:ext cx="6192688" cy="578645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Admin\Desktop\ostorozhno,%20det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214422"/>
            <a:ext cx="8216900" cy="532421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Движение пешеходов запрещено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Admin\Desktop\604px-3.10_Russian_road_sign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02996"/>
            <a:ext cx="6578747" cy="595500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31</Words>
  <Application>Microsoft Office PowerPoint</Application>
  <PresentationFormat>Экран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ДОРОЖНЫЕ  ЗНАКИ</vt:lpstr>
      <vt:lpstr>Пешеходный переход</vt:lpstr>
      <vt:lpstr>Движение на велосипеде запрещено</vt:lpstr>
      <vt:lpstr>Велосипедная дорожка</vt:lpstr>
      <vt:lpstr>Пункт медицинской помощи</vt:lpstr>
      <vt:lpstr>Место остановки троллейбуса</vt:lpstr>
      <vt:lpstr>Пешеходная дорожка</vt:lpstr>
      <vt:lpstr>ДЕТИ</vt:lpstr>
      <vt:lpstr>Движение пешеходов запрещено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ДОРОЖНЫЕ  ЗНАКИ</dc:title>
  <dc:creator>Admin</dc:creator>
  <cp:lastModifiedBy>DNS</cp:lastModifiedBy>
  <cp:revision>4</cp:revision>
  <dcterms:created xsi:type="dcterms:W3CDTF">2014-03-26T18:17:19Z</dcterms:created>
  <dcterms:modified xsi:type="dcterms:W3CDTF">2015-05-15T08:23:37Z</dcterms:modified>
</cp:coreProperties>
</file>