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3658-8813-4D8F-8ABA-2D6921E3C5DB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DB91B-4BC2-4E6C-A32B-53BFC2E85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3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5B7D2C-B44D-499E-B449-B540A8E0F394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3866A-7ACF-44F1-9448-CEF39CCC92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4000" dirty="0" smtClean="0"/>
              <a:t>    Учимся дружить.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9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Понедельник: В гостях у Елены Алексеевны.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2"/>
            <a:ext cx="3471863" cy="2603897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3470275" cy="260270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7926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3471863" cy="2603897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470275" cy="260270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4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Вторник: день дружбы.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3471863" cy="2603897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470275" cy="260270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124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Среда: день мыльных пузырей.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3471863" cy="2603897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470275" cy="260270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0251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3471863" cy="2603897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3470275" cy="260270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432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3471863" cy="2603897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470275" cy="260270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8656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Четверг: день театра.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471863" cy="2603897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470275" cy="260270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8714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3471863" cy="2603897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3470275" cy="260270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0374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33</TotalTime>
  <Words>30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      ПРОЕКТ</vt:lpstr>
      <vt:lpstr>Понедельник: В гостях у Елены Алексеевны.</vt:lpstr>
      <vt:lpstr>Презентация PowerPoint</vt:lpstr>
      <vt:lpstr>Вторник: день дружбы.</vt:lpstr>
      <vt:lpstr>Среда: день мыльных пузырей.</vt:lpstr>
      <vt:lpstr>Презентация PowerPoint</vt:lpstr>
      <vt:lpstr>Презентация PowerPoint</vt:lpstr>
      <vt:lpstr>Четверг: день театра.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ПРОЕКТ</dc:title>
  <dc:creator>Людмила</dc:creator>
  <cp:lastModifiedBy>Людмила</cp:lastModifiedBy>
  <cp:revision>4</cp:revision>
  <dcterms:created xsi:type="dcterms:W3CDTF">2015-04-03T16:38:37Z</dcterms:created>
  <dcterms:modified xsi:type="dcterms:W3CDTF">2015-04-03T17:12:18Z</dcterms:modified>
</cp:coreProperties>
</file>