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6" r:id="rId3"/>
    <p:sldId id="268" r:id="rId4"/>
    <p:sldId id="269" r:id="rId5"/>
    <p:sldId id="258" r:id="rId6"/>
    <p:sldId id="260" r:id="rId7"/>
    <p:sldId id="259" r:id="rId8"/>
    <p:sldId id="261" r:id="rId9"/>
    <p:sldId id="262" r:id="rId10"/>
    <p:sldId id="263" r:id="rId11"/>
    <p:sldId id="264" r:id="rId12"/>
    <p:sldId id="265" r:id="rId13"/>
    <p:sldId id="267" r:id="rId14"/>
  </p:sldIdLst>
  <p:sldSz cx="9144000" cy="6858000" type="screen4x3"/>
  <p:notesSz cx="6858000" cy="9144000"/>
  <p:custShowLst>
    <p:custShow name="Произвольный показ 1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87" d="100"/>
          <a:sy n="87" d="100"/>
        </p:scale>
        <p:origin x="9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309390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395736"/>
          </a:xfrm>
        </p:spPr>
        <p:txBody>
          <a:bodyPr>
            <a:normAutofit fontScale="90000"/>
          </a:bodyPr>
          <a:lstStyle/>
          <a:p>
            <a:r>
              <a:rPr lang="ru-RU" sz="4000" i="1" dirty="0" smtClean="0"/>
              <a:t>Мастер-класс «Волшебная пуговица</a:t>
            </a:r>
            <a:r>
              <a:rPr lang="ru-RU" sz="4000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4800" y="4797152"/>
            <a:ext cx="8686800" cy="18002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sz="5200" i="1" dirty="0" smtClean="0"/>
              <a:t>                                                                  </a:t>
            </a:r>
          </a:p>
          <a:p>
            <a:pPr>
              <a:buNone/>
            </a:pPr>
            <a:r>
              <a:rPr lang="ru-RU" sz="5200" b="1" i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       </a:t>
            </a:r>
            <a:r>
              <a:rPr lang="ru-RU" sz="7200" b="1" i="1" dirty="0" smtClean="0">
                <a:solidFill>
                  <a:schemeClr val="accent6">
                    <a:lumMod val="50000"/>
                  </a:schemeClr>
                </a:solidFill>
              </a:rPr>
              <a:t>Подготовила воспитатель    МАДОУ «Теремок»  АГО</a:t>
            </a:r>
          </a:p>
          <a:p>
            <a:pPr>
              <a:buNone/>
            </a:pPr>
            <a:r>
              <a:rPr lang="ru-RU" sz="7200" b="1" i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                                </a:t>
            </a:r>
            <a:r>
              <a:rPr lang="ru-RU" sz="7200" b="1" i="1" dirty="0" err="1" smtClean="0">
                <a:solidFill>
                  <a:schemeClr val="accent6">
                    <a:lumMod val="50000"/>
                  </a:schemeClr>
                </a:solidFill>
              </a:rPr>
              <a:t>Пилигримова</a:t>
            </a:r>
            <a:endParaRPr lang="ru-RU" sz="72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7200" b="1" i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                                Полина</a:t>
            </a:r>
          </a:p>
          <a:p>
            <a:pPr>
              <a:buNone/>
            </a:pPr>
            <a:r>
              <a:rPr lang="ru-RU" sz="7200" b="1" i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                                Николаевна</a:t>
            </a:r>
          </a:p>
          <a:p>
            <a:pPr>
              <a:buNone/>
            </a:pPr>
            <a:r>
              <a:rPr lang="ru-RU" sz="7200" b="1" i="1" dirty="0" smtClean="0">
                <a:solidFill>
                  <a:schemeClr val="accent6">
                    <a:lumMod val="50000"/>
                  </a:schemeClr>
                </a:solidFill>
              </a:rPr>
              <a:t>      </a:t>
            </a:r>
            <a:endParaRPr lang="ru-RU" sz="7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Рисунок 8" descr="AMN-10589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1700808"/>
            <a:ext cx="5486400" cy="2664296"/>
          </a:xfrm>
          <a:prstGeom prst="rect">
            <a:avLst/>
          </a:prstGeom>
          <a:scene3d>
            <a:camera prst="obliqueTopRight"/>
            <a:lightRig rig="threePt" dir="t"/>
          </a:scene3d>
        </p:spPr>
      </p:pic>
      <p:sp>
        <p:nvSpPr>
          <p:cNvPr id="10" name="Овал 9"/>
          <p:cNvSpPr/>
          <p:nvPr/>
        </p:nvSpPr>
        <p:spPr>
          <a:xfrm>
            <a:off x="4788024" y="220486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creative-ideas-bor-gumbi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412776"/>
            <a:ext cx="7560840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309390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400" b="1" i="1" dirty="0" smtClean="0"/>
              <a:t>                                   </a:t>
            </a:r>
          </a:p>
          <a:p>
            <a:endParaRPr lang="ru-RU" sz="2400" b="1" i="1" dirty="0" smtClean="0"/>
          </a:p>
          <a:p>
            <a:r>
              <a:rPr lang="ru-RU" sz="2400" b="1" i="1" dirty="0" smtClean="0"/>
              <a:t>Храним пуговицы в специальных коробочках, шкатулочках, отсортированные по размеру: крупные и мелкие.</a:t>
            </a:r>
          </a:p>
          <a:p>
            <a:endParaRPr lang="ru-RU" dirty="0"/>
          </a:p>
        </p:txBody>
      </p:sp>
      <p:pic>
        <p:nvPicPr>
          <p:cNvPr id="9" name="Содержимое 8" descr="jz-UTgkXlhk.jp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5050" y="1215047"/>
            <a:ext cx="5340350" cy="35897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309390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" name="Текст 1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5627712"/>
          </a:xfrm>
        </p:spPr>
        <p:txBody>
          <a:bodyPr>
            <a:normAutofit fontScale="92500" lnSpcReduction="10000"/>
          </a:bodyPr>
          <a:lstStyle/>
          <a:p>
            <a:r>
              <a:rPr lang="ru-RU" sz="2600" b="1" i="1" dirty="0" smtClean="0"/>
              <a:t>   В результате такого увлечения наши дети стали усидчивее, у них появились навыки классификации, хорошо развился глазомер, мелкая моторика, движения стали более координированы, сконцентрировалось внимание, а самое главное, у детей появилось творчество.</a:t>
            </a:r>
          </a:p>
          <a:p>
            <a:endParaRPr lang="ru-RU" dirty="0"/>
          </a:p>
        </p:txBody>
      </p:sp>
      <p:pic>
        <p:nvPicPr>
          <p:cNvPr id="14" name="Содержимое 13" descr="image_233368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635896" y="980728"/>
            <a:ext cx="5400600" cy="41044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309390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5483696"/>
          </a:xfrm>
        </p:spPr>
        <p:txBody>
          <a:bodyPr/>
          <a:lstStyle/>
          <a:p>
            <a:pPr algn="ctr"/>
            <a:r>
              <a:rPr lang="ru-RU" sz="1600" b="1" i="1" dirty="0" smtClean="0"/>
              <a:t>В завершении хочется  подчеркнуть, что тренировка движений пальцев является стимулом для развития речи ребёнка, и мощным тонизирующим фактором для коры головного мозга в целом. Занятия нетрадиционной </a:t>
            </a:r>
            <a:r>
              <a:rPr lang="ru-RU" sz="1600" b="1" i="1" dirty="0" err="1" smtClean="0"/>
              <a:t>изодеятельностью</a:t>
            </a:r>
            <a:r>
              <a:rPr lang="ru-RU" sz="1600" b="1" i="1" dirty="0" smtClean="0"/>
              <a:t> позволяют развивать память и фантазию, повышает интерес к учебным мероприятиям. И помните, на занятиях по художественному творчеству, дети должны получать не только знания и навыки, а также радость, удовольствие, быть счастливыми от своих маленьких успехов</a:t>
            </a:r>
            <a:r>
              <a:rPr lang="ru-RU" b="1" i="1" dirty="0" smtClean="0"/>
              <a:t>.</a:t>
            </a:r>
            <a:endParaRPr lang="ru-RU" b="1" i="1" dirty="0"/>
          </a:p>
        </p:txBody>
      </p:sp>
      <p:pic>
        <p:nvPicPr>
          <p:cNvPr id="9" name="Содержимое 8" descr="4.jp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4925" y="609600"/>
            <a:ext cx="48006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309390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i="1" dirty="0" smtClean="0"/>
              <a:t>Я желаю всем приятных пуговичных фантазий</a:t>
            </a:r>
            <a:br>
              <a:rPr lang="ru-RU" b="1" i="1" dirty="0" smtClean="0"/>
            </a:br>
            <a:endParaRPr lang="ru-RU" b="1" i="1" dirty="0"/>
          </a:p>
        </p:txBody>
      </p:sp>
      <p:pic>
        <p:nvPicPr>
          <p:cNvPr id="6" name="Рисунок 5" descr="107979564_1b0b2a53699cf85b44b000aba5d878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404664"/>
            <a:ext cx="5904656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309390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04664"/>
            <a:ext cx="8458200" cy="5671123"/>
          </a:xfrm>
        </p:spPr>
        <p:txBody>
          <a:bodyPr>
            <a:noAutofit/>
          </a:bodyPr>
          <a:lstStyle/>
          <a:p>
            <a:pPr algn="ctr"/>
            <a:r>
              <a:rPr lang="ru-RU" sz="1800" i="1" dirty="0" smtClean="0"/>
              <a:t>   </a:t>
            </a:r>
            <a:br>
              <a:rPr lang="ru-RU" sz="1800" i="1" dirty="0" smtClean="0"/>
            </a:br>
            <a:r>
              <a:rPr lang="ru-RU" sz="1800" i="1" dirty="0" smtClean="0"/>
              <a:t> </a:t>
            </a:r>
            <a:r>
              <a:rPr lang="ru-RU" sz="2000" i="1" cap="none" dirty="0" smtClean="0"/>
              <a:t>Многим детям очень нравится играть с пуговками больше чем с игрушками. В наше время такое разнообразие пуговиц по форме, цвету, что превратить игру с пуговицами можно в увлекательную деятельность, в ходе которой стоят различные дидактические задачи. Пуговицы способствуют развитию мелкой моторики, тактильное восприятие, координации движений, глазомера, концентрации внимания, усидчивости, навыков классификации, развитию элементарных математических представлений (закрепляют знание цветов и размеров, обучают счету и др., Эмоциональное и творческое развитие.</a:t>
            </a:r>
            <a:br>
              <a:rPr lang="ru-RU" sz="2000" i="1" cap="none" dirty="0" smtClean="0"/>
            </a:br>
            <a:r>
              <a:rPr lang="ru-RU" sz="2000" i="1" cap="none" dirty="0" smtClean="0"/>
              <a:t>     Пуговицы являются удивительно многогранным и занятным материалом. Из пуговиц можно конструировать, делать аппликации, украшения, играть в дидактические игры, выкладывать изображения, украшать </a:t>
            </a:r>
            <a:r>
              <a:rPr lang="ru-RU" sz="2000" i="1" cap="none" dirty="0" err="1" smtClean="0"/>
              <a:t>фоторамки</a:t>
            </a:r>
            <a:r>
              <a:rPr lang="ru-RU" sz="2000" i="1" cap="none" dirty="0" smtClean="0"/>
              <a:t>, стаканы, заколки, часы и все, что попадется под руку.</a:t>
            </a:r>
            <a:br>
              <a:rPr lang="ru-RU" sz="2000" i="1" cap="none" dirty="0" smtClean="0"/>
            </a:br>
            <a:r>
              <a:rPr lang="ru-RU" sz="2000" i="1" cap="none" dirty="0" smtClean="0"/>
              <a:t>     В своей работе я использую пуговицы совсем недавно и детям очень понравилось ими играть, фантазировать, творчески развиваться, что помогает расширять знания детей об окружающем мире.</a:t>
            </a:r>
            <a:br>
              <a:rPr lang="ru-RU" sz="2000" i="1" cap="none" dirty="0" smtClean="0"/>
            </a:br>
            <a:endParaRPr lang="ru-RU" sz="2000" i="1" cap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309390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i="1" dirty="0" smtClean="0"/>
              <a:t>    </a:t>
            </a:r>
            <a:endParaRPr lang="ru-RU" sz="2000" i="1" cap="none" dirty="0"/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5339680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Предлагаю вашему вниманию увлекательное занятие с пуговицами: изготовление  «Волшебного дерев»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Цели:</a:t>
            </a:r>
            <a:b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- познакомить с нетрадиционными техниками работы с пуговицами в изобразительной деятельности,</a:t>
            </a:r>
            <a:b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- развивать творческие способности, творческую активность, учить взаимодействию родителей с детьми.</a:t>
            </a:r>
            <a:b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Задачи работы с детьми:</a:t>
            </a:r>
            <a:b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- формирование умения использовать различные материалы                               </a:t>
            </a:r>
            <a:b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   нетрадиционным способом, </a:t>
            </a:r>
            <a:b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- развитие эстетического вкуса через создание и декорирование предмета,</a:t>
            </a:r>
            <a:b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   развитие мелкой моторики рук,</a:t>
            </a:r>
            <a:b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- воспитание трудолюбия и аккуратности при изготовлении поделки.</a:t>
            </a:r>
            <a:b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Совместная деятельность состоит из 3 частей:</a:t>
            </a:r>
            <a:b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1. Подготовка фона.</a:t>
            </a:r>
            <a:b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2. Подбор пуговиц.</a:t>
            </a:r>
            <a:b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3. Декорирование готовой поделки.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Рисунок 8" descr="CAM0027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548680"/>
            <a:ext cx="4824536" cy="5112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309390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i="1" dirty="0" smtClean="0"/>
              <a:t>    </a:t>
            </a:r>
            <a:endParaRPr lang="ru-RU" sz="2000" i="1" cap="none" dirty="0"/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Предлагаю вашему вниманию увлекательное занятие с пуговицами: изготовление  «Волшебного дерев»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Цели:</a:t>
            </a:r>
            <a:b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- познакомить с нетрадиционными техниками работы с пуговицами в изобразительной деятельности,</a:t>
            </a:r>
            <a:b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- развивать творческие способности, творческую активность, учить взаимодействию родителей с детьми.</a:t>
            </a:r>
            <a:b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Задачи работы с детьми:</a:t>
            </a:r>
            <a:b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- формирование умения использовать различные материалы                               </a:t>
            </a:r>
            <a:b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   нетрадиционным способом, </a:t>
            </a:r>
            <a:b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- развитие эстетического вкуса через создание и декорирование предмета,</a:t>
            </a:r>
            <a:b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   развитие мелкой моторики рук,</a:t>
            </a:r>
            <a:b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- воспитание трудолюбия и аккуратности при изготовлении поделки.</a:t>
            </a:r>
            <a:b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Совместная деятельность состоит из 3 частей:</a:t>
            </a:r>
            <a:b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1. Подготовка фона.</a:t>
            </a:r>
            <a:b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2. Подбор пуговиц.</a:t>
            </a:r>
            <a:b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3. Декорирование готовой поделки.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Рисунок 6" descr="CAM0027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20688"/>
            <a:ext cx="3744416" cy="5184576"/>
          </a:xfrm>
          <a:prstGeom prst="rect">
            <a:avLst/>
          </a:prstGeom>
        </p:spPr>
      </p:pic>
      <p:pic>
        <p:nvPicPr>
          <p:cNvPr id="10" name="Рисунок 9" descr="CAM0028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620688"/>
            <a:ext cx="4032448" cy="5184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309390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ru-RU" sz="2800" b="1" i="1" dirty="0" smtClean="0"/>
              <a:t>      Для развития творческих способностей и образного мышления малыша можно предложить  детям выложить из пуговиц цветочки, дорожки, домики, всевозможные узоры, словом, то, что подсказывает ребёнку его фантазия.</a:t>
            </a:r>
          </a:p>
          <a:p>
            <a:endParaRPr lang="ru-RU" dirty="0"/>
          </a:p>
        </p:txBody>
      </p:sp>
      <p:pic>
        <p:nvPicPr>
          <p:cNvPr id="9" name="Содержимое 8" descr="9.jp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7851" y="609600"/>
            <a:ext cx="4954748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309390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/>
              <a:t>                                   </a:t>
            </a:r>
          </a:p>
          <a:p>
            <a:endParaRPr lang="ru-RU" sz="2400" i="1" dirty="0" smtClean="0"/>
          </a:p>
          <a:p>
            <a:pPr algn="ctr"/>
            <a:r>
              <a:rPr lang="ru-RU" sz="2400" b="1" i="1" dirty="0" smtClean="0"/>
              <a:t>Можно нанизать на верёвку пуговицы и упражнять его в счёте или просто перебирать их и, таким образом, развивать мелкую моторику пальцев</a:t>
            </a:r>
            <a:endParaRPr lang="ru-RU" sz="2400" b="1" i="1" dirty="0"/>
          </a:p>
        </p:txBody>
      </p:sp>
      <p:pic>
        <p:nvPicPr>
          <p:cNvPr id="9" name="Содержимое 8" descr="Na dvore vesna_Applikatsii-pugovitsami-aistbox.pn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620688"/>
            <a:ext cx="3847927" cy="52565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309390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5627712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/>
              <a:t>    Ещё можно предложить  детям сделать разные украшения из пуговиц: колечки, ожерелья, браслеты, которые дети используют в играх. Смастерить всевозможные игрушки из пуговиц, такие, как медведь, слон, собака.</a:t>
            </a:r>
          </a:p>
          <a:p>
            <a:endParaRPr lang="ru-RU" dirty="0"/>
          </a:p>
        </p:txBody>
      </p:sp>
      <p:pic>
        <p:nvPicPr>
          <p:cNvPr id="9" name="Содержимое 8" descr="1365376286774.jp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5050" y="692696"/>
            <a:ext cx="5340350" cy="4680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309390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562771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400" b="1" i="1" dirty="0" smtClean="0"/>
              <a:t>Провожу дидактические игры «На что похожа пуговица? », «Найди пару», «Сосчитай-ка», «Подбери по цвету», «Чудесный мешочек». Печатаем на пластилине узор пуговицей-штампом. Рисуем- обводим пуговицу и фантазируем, дорисовываем рыбку, цветочек, бабочку. Выкладываем из пуговиц мозаичные изображения.</a:t>
            </a:r>
          </a:p>
          <a:p>
            <a:endParaRPr lang="ru-RU" dirty="0"/>
          </a:p>
        </p:txBody>
      </p:sp>
      <p:pic>
        <p:nvPicPr>
          <p:cNvPr id="9" name="Содержимое 8" descr="92176855_large_christmas_tree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844925" y="609600"/>
            <a:ext cx="4800600" cy="5411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309390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5699720"/>
          </a:xfrm>
        </p:spPr>
        <p:txBody>
          <a:bodyPr/>
          <a:lstStyle/>
          <a:p>
            <a:r>
              <a:rPr lang="ru-RU" sz="2400" b="1" i="1" dirty="0" smtClean="0"/>
              <a:t>    </a:t>
            </a:r>
          </a:p>
          <a:p>
            <a:r>
              <a:rPr lang="ru-RU" sz="2400" b="1" i="1" dirty="0" smtClean="0"/>
              <a:t>      Родителям понравилась наша идея использовать пуговицы в работе с детьми. Они принесли нам множество пуговиц и включились в работу по изготовлению поделок из пуговиц.</a:t>
            </a:r>
          </a:p>
          <a:p>
            <a:endParaRPr lang="ru-RU" dirty="0"/>
          </a:p>
        </p:txBody>
      </p:sp>
      <p:pic>
        <p:nvPicPr>
          <p:cNvPr id="9" name="Содержимое 8" descr="3491777-de0ad30c00e2502b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052736"/>
            <a:ext cx="3744416" cy="41044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120</TotalTime>
  <Words>369</Words>
  <Application>Microsoft Office PowerPoint</Application>
  <PresentationFormat>Экран (4:3)</PresentationFormat>
  <Paragraphs>31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  <vt:variant>
        <vt:lpstr>Произвольные показы</vt:lpstr>
      </vt:variant>
      <vt:variant>
        <vt:i4>1</vt:i4>
      </vt:variant>
    </vt:vector>
  </HeadingPairs>
  <TitlesOfParts>
    <vt:vector size="18" baseType="lpstr">
      <vt:lpstr>Franklin Gothic Book</vt:lpstr>
      <vt:lpstr>Franklin Gothic Medium</vt:lpstr>
      <vt:lpstr>Wingdings 2</vt:lpstr>
      <vt:lpstr>Трек</vt:lpstr>
      <vt:lpstr>Мастер-класс «Волшебная пуговица»   </vt:lpstr>
      <vt:lpstr>     Многим детям очень нравится играть с пуговками больше чем с игрушками. В наше время такое разнообразие пуговиц по форме, цвету, что превратить игру с пуговицами можно в увлекательную деятельность, в ходе которой стоят различные дидактические задачи. Пуговицы способствуют развитию мелкой моторики, тактильное восприятие, координации движений, глазомера, концентрации внимания, усидчивости, навыков классификации, развитию элементарных математических представлений (закрепляют знание цветов и размеров, обучают счету и др., Эмоциональное и творческое развитие.      Пуговицы являются удивительно многогранным и занятным материалом. Из пуговиц можно конструировать, делать аппликации, украшения, играть в дидактические игры, выкладывать изображения, украшать фоторамки, стаканы, заколки, часы и все, что попадется под руку.      В своей работе я использую пуговицы совсем недавно и детям очень понравилось ими играть, фантазировать, творчески развиваться, что помогает расширять знания детей об окружающем мире. </vt:lpstr>
      <vt:lpstr>    </vt:lpstr>
      <vt:lpstr>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Я желаю всем приятных пуговичных фантазий </vt:lpstr>
      <vt:lpstr>Произвольный показ 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</dc:creator>
  <cp:lastModifiedBy>user</cp:lastModifiedBy>
  <cp:revision>17</cp:revision>
  <dcterms:created xsi:type="dcterms:W3CDTF">2015-04-29T16:21:16Z</dcterms:created>
  <dcterms:modified xsi:type="dcterms:W3CDTF">2015-05-13T09:39:56Z</dcterms:modified>
</cp:coreProperties>
</file>