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6" r:id="rId5"/>
    <p:sldId id="267" r:id="rId6"/>
    <p:sldId id="258" r:id="rId7"/>
    <p:sldId id="259" r:id="rId8"/>
    <p:sldId id="260" r:id="rId9"/>
    <p:sldId id="257" r:id="rId10"/>
    <p:sldId id="261" r:id="rId11"/>
    <p:sldId id="263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8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6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2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4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23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4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3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450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2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2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7943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27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9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0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6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4306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78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5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902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09.02.2014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Математика.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Учитель начальных классов  МОБУ СОШ № 10 Г. Благовещенска</a:t>
            </a:r>
          </a:p>
          <a:p>
            <a:pPr algn="ctr"/>
            <a:r>
              <a:rPr lang="ru-RU" dirty="0" err="1"/>
              <a:t>Юпатова</a:t>
            </a:r>
            <a:r>
              <a:rPr lang="ru-RU" dirty="0"/>
              <a:t> Ольга Анатольевна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8448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89099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Число 9, цифра 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Урок математики в 1 классе</a:t>
            </a:r>
          </a:p>
          <a:p>
            <a:pPr algn="ctr"/>
            <a:r>
              <a:rPr lang="ru-RU" dirty="0"/>
              <a:t>УМК «Перспектива», Л.Г. </a:t>
            </a:r>
            <a:r>
              <a:rPr lang="ru-RU" dirty="0" err="1"/>
              <a:t>Петерсон</a:t>
            </a:r>
            <a:r>
              <a:rPr lang="ru-RU" dirty="0"/>
              <a:t> </a:t>
            </a:r>
          </a:p>
          <a:p>
            <a:pPr algn="ctr"/>
            <a:r>
              <a:rPr lang="ru-RU" dirty="0" smtClean="0"/>
              <a:t>Ч.2, </a:t>
            </a:r>
            <a:r>
              <a:rPr lang="ru-RU" dirty="0"/>
              <a:t>урок </a:t>
            </a:r>
            <a:r>
              <a:rPr lang="ru-RU" dirty="0" smtClean="0"/>
              <a:t>10.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6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esktop\img2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58" t="11515" r="2471" b="60404"/>
          <a:stretch/>
        </p:blipFill>
        <p:spPr bwMode="auto">
          <a:xfrm>
            <a:off x="1132" y="789708"/>
            <a:ext cx="8963892" cy="53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213285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260842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312439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4785" y="357301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328" y="407707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4785" y="45811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8841" y="212727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6652" y="260842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08902" y="312439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8252" y="359514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6652" y="408534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8841" y="458940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886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esktop\img2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42424" r="3093" b="28788"/>
          <a:stretch/>
        </p:blipFill>
        <p:spPr bwMode="auto">
          <a:xfrm>
            <a:off x="111172" y="1412775"/>
            <a:ext cx="9003781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288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53801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153801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8384" y="15210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5" name="Выгнутая вниз стрелка 4"/>
          <p:cNvSpPr/>
          <p:nvPr/>
        </p:nvSpPr>
        <p:spPr>
          <a:xfrm flipH="1">
            <a:off x="3539805" y="3261925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flipH="1">
            <a:off x="2770134" y="3290551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flipH="1">
            <a:off x="3131840" y="3283165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flipH="1">
            <a:off x="1835696" y="3359184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flipH="1">
            <a:off x="2266078" y="3379507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flipV="1">
            <a:off x="1854959" y="3042299"/>
            <a:ext cx="484793" cy="2196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flipV="1">
            <a:off x="2796293" y="3042299"/>
            <a:ext cx="484793" cy="2196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flipV="1">
            <a:off x="3213479" y="3035575"/>
            <a:ext cx="484793" cy="2196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flipV="1">
            <a:off x="2339752" y="3050346"/>
            <a:ext cx="484793" cy="2196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9129" y="4077072"/>
            <a:ext cx="32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7596336" y="3050346"/>
            <a:ext cx="432048" cy="2048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8028384" y="3035575"/>
            <a:ext cx="432048" cy="2048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flipH="1">
            <a:off x="7956376" y="3379507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 flipH="1">
            <a:off x="7560332" y="3359461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flipH="1">
            <a:off x="7248191" y="3379507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flipH="1">
            <a:off x="6739440" y="3387532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flipH="1">
            <a:off x="6235384" y="3290828"/>
            <a:ext cx="504056" cy="3060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4149080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8991" y="54574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40704" y="545741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22162" y="5457416"/>
            <a:ext cx="36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&lt;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01134" y="5457416"/>
            <a:ext cx="361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&lt;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275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0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3913" y="2967335"/>
            <a:ext cx="5476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урок!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1199" y="2967335"/>
            <a:ext cx="5381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47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Г 1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092815" cy="6272496"/>
          </a:xfrm>
        </p:spPr>
      </p:pic>
    </p:spTree>
    <p:extLst>
      <p:ext uri="{BB962C8B-B14F-4D97-AF65-F5344CB8AC3E}">
        <p14:creationId xmlns:p14="http://schemas.microsoft.com/office/powerpoint/2010/main" val="39910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ШАГ 2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94691" cy="616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Проверь себя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5720" y="4286256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3071810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2928934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2066" y="2428868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1714488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72330" y="3357562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57884" y="4929198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411768">
            <a:off x="1265167" y="4220955"/>
            <a:ext cx="544410" cy="13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1091336">
            <a:off x="2721265" y="3539855"/>
            <a:ext cx="544410" cy="13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1217735">
            <a:off x="4291024" y="3185820"/>
            <a:ext cx="774478" cy="129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272702">
            <a:off x="6219626" y="2598004"/>
            <a:ext cx="544410" cy="13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785638">
            <a:off x="7269963" y="3000234"/>
            <a:ext cx="544410" cy="130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078556" flipV="1">
            <a:off x="6772516" y="4776422"/>
            <a:ext cx="817773" cy="101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457200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1604" y="435769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-4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7356" y="335756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1736" y="278605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+3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868" y="307181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0562" y="335756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-5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9256" y="264318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7884" y="185736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+4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2330" y="192880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86710" y="264318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-5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58082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9520" y="357187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5206" y="485776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+2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5074" y="514351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31" name="Picture 17" descr="Копия blest125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1905000" cy="2019300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049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6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Вычислительная машина</a:t>
            </a:r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3108" y="4500570"/>
            <a:ext cx="1285884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929190" y="4500570"/>
            <a:ext cx="1214446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178827" y="4964917"/>
            <a:ext cx="78582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углом вверх 25"/>
          <p:cNvSpPr/>
          <p:nvPr/>
        </p:nvSpPr>
        <p:spPr>
          <a:xfrm rot="10800000">
            <a:off x="2500298" y="3429000"/>
            <a:ext cx="785818" cy="1071570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углом вверх 39"/>
          <p:cNvSpPr>
            <a:spLocks noChangeAspect="1"/>
          </p:cNvSpPr>
          <p:nvPr/>
        </p:nvSpPr>
        <p:spPr>
          <a:xfrm rot="5400000">
            <a:off x="2479886" y="5306800"/>
            <a:ext cx="1000130" cy="816431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5286380" y="3857628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72066" y="3357562"/>
            <a:ext cx="785818" cy="357190"/>
          </a:xfrm>
          <a:prstGeom prst="rightArrow">
            <a:avLst>
              <a:gd name="adj1" fmla="val 50000"/>
              <a:gd name="adj2" fmla="val 4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4071934" y="2643182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5643570" y="5214950"/>
            <a:ext cx="214314" cy="857256"/>
          </a:xfrm>
          <a:prstGeom prst="downArrow">
            <a:avLst>
              <a:gd name="adj1" fmla="val 73132"/>
              <a:gd name="adj2" fmla="val 2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>
            <a:off x="5000628" y="5857892"/>
            <a:ext cx="85725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71736" y="271462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29190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Нет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357554" y="1857364"/>
            <a:ext cx="164307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3286116" y="2928934"/>
            <a:ext cx="1785950" cy="114300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357554" y="5643578"/>
            <a:ext cx="164307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185736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14744" y="307181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&gt; 5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8860" y="442913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3504" y="450057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+2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15272" y="142873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86710" y="264318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9586" y="421481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86710" y="564357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4236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0.05249 L -0.44948 0.45087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Вычислительная машина</a:t>
            </a:r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3108" y="4500570"/>
            <a:ext cx="1285884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929190" y="4500570"/>
            <a:ext cx="1214446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178827" y="4964917"/>
            <a:ext cx="78582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углом вверх 25"/>
          <p:cNvSpPr/>
          <p:nvPr/>
        </p:nvSpPr>
        <p:spPr>
          <a:xfrm rot="10800000">
            <a:off x="2500298" y="3429000"/>
            <a:ext cx="785818" cy="1071570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углом вверх 39"/>
          <p:cNvSpPr>
            <a:spLocks noChangeAspect="1"/>
          </p:cNvSpPr>
          <p:nvPr/>
        </p:nvSpPr>
        <p:spPr>
          <a:xfrm rot="5400000">
            <a:off x="2479886" y="5306800"/>
            <a:ext cx="1000130" cy="816431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5286380" y="3857628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5072066" y="3357562"/>
            <a:ext cx="785818" cy="357190"/>
          </a:xfrm>
          <a:prstGeom prst="rightArrow">
            <a:avLst>
              <a:gd name="adj1" fmla="val 50000"/>
              <a:gd name="adj2" fmla="val 4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4071934" y="2643182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5643570" y="5214950"/>
            <a:ext cx="214314" cy="857256"/>
          </a:xfrm>
          <a:prstGeom prst="downArrow">
            <a:avLst>
              <a:gd name="adj1" fmla="val 73132"/>
              <a:gd name="adj2" fmla="val 23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>
            <a:off x="5000628" y="5857892"/>
            <a:ext cx="85725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71736" y="271462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29190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Нет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357554" y="1857364"/>
            <a:ext cx="164307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3286116" y="2928934"/>
            <a:ext cx="1785950" cy="114300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357554" y="5643578"/>
            <a:ext cx="1643074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1857364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14744" y="3071810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&gt; 5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8860" y="442913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3504" y="450057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+2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15272" y="142873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86710" y="2643182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9586" y="421481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29586" y="571501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4236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6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54 0.01226 L -0.4533 0.22197 " pathEditMode="relative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esktop\img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12525" r="2671" b="68485"/>
          <a:stretch/>
        </p:blipFill>
        <p:spPr bwMode="auto">
          <a:xfrm>
            <a:off x="69336" y="858982"/>
            <a:ext cx="9072281" cy="32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3569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24872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3385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327736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385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2120" y="32783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338657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84368" y="329310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7790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esktop\img2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31313" r="2364" b="52929"/>
          <a:stretch/>
        </p:blipFill>
        <p:spPr bwMode="auto">
          <a:xfrm>
            <a:off x="-42552" y="1412776"/>
            <a:ext cx="92262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971600" y="2780928"/>
            <a:ext cx="1368152" cy="72008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27784" y="2832332"/>
            <a:ext cx="2520280" cy="66867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79912" y="2842173"/>
            <a:ext cx="576064" cy="65883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56176" y="2842173"/>
            <a:ext cx="504056" cy="65883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028384" y="2806630"/>
            <a:ext cx="0" cy="69437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08304" y="3501008"/>
            <a:ext cx="72008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01262" y="351414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441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7" name="Arc 5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3" name="Arc 11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6705600" y="609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791200" y="16764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15200" y="18288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867400" y="2895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791200" y="4038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5715000" y="5181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91400" y="30480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91400" y="40386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4"/>
          <a:stretch>
            <a:fillRect/>
          </a:stretch>
        </p:blipFill>
        <p:spPr bwMode="auto">
          <a:xfrm>
            <a:off x="7391400" y="5257800"/>
            <a:ext cx="1524000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19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128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Трек</vt:lpstr>
      <vt:lpstr>1_Трек</vt:lpstr>
      <vt:lpstr>2_Трек</vt:lpstr>
      <vt:lpstr>Математика. </vt:lpstr>
      <vt:lpstr>Презентация PowerPoint</vt:lpstr>
      <vt:lpstr>Презентация PowerPoint</vt:lpstr>
      <vt:lpstr>Проверь себя</vt:lpstr>
      <vt:lpstr>Вычислительная машина</vt:lpstr>
      <vt:lpstr>Вычислительная машина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Mama-nout</dc:creator>
  <cp:lastModifiedBy>Mama-nout</cp:lastModifiedBy>
  <cp:revision>10</cp:revision>
  <dcterms:created xsi:type="dcterms:W3CDTF">2013-11-26T06:44:52Z</dcterms:created>
  <dcterms:modified xsi:type="dcterms:W3CDTF">2014-02-09T12:55:18Z</dcterms:modified>
</cp:coreProperties>
</file>