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Предметное рисование </a:t>
            </a:r>
            <a:r>
              <a:rPr lang="ru-RU" dirty="0" smtClean="0"/>
              <a:t>с детьми </a:t>
            </a:r>
            <a:br>
              <a:rPr lang="ru-RU" dirty="0" smtClean="0"/>
            </a:br>
            <a:r>
              <a:rPr lang="ru-RU" dirty="0" smtClean="0"/>
              <a:t>с нарушением зрения</a:t>
            </a:r>
            <a:br>
              <a:rPr lang="ru-RU" dirty="0" smtClean="0"/>
            </a:br>
            <a:r>
              <a:rPr lang="ru-RU" sz="2400" dirty="0" smtClean="0"/>
              <a:t>(консультация для воспитателей)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9361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Выполнила: тифлопедагог Киселева Т.В.</a:t>
            </a:r>
          </a:p>
          <a:p>
            <a:r>
              <a:rPr lang="ru-RU" sz="1600" dirty="0" err="1" smtClean="0"/>
              <a:t>г.Сатка</a:t>
            </a:r>
            <a:r>
              <a:rPr lang="ru-RU" sz="1600" dirty="0" smtClean="0"/>
              <a:t>, Челябинская обл., МКДОУ </a:t>
            </a:r>
            <a:r>
              <a:rPr lang="ru-RU" sz="1600" dirty="0" err="1" smtClean="0"/>
              <a:t>црр-д</a:t>
            </a:r>
            <a:r>
              <a:rPr lang="ru-RU" sz="1600" dirty="0" smtClean="0"/>
              <a:t>/с №41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Одним из ведущих мест в системе средств коррекционного воздействия на ребенка с дефектами зрения является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изобразительная деятельность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Общеобразовательные</a:t>
            </a:r>
          </a:p>
          <a:p>
            <a:r>
              <a:rPr lang="ru-RU" dirty="0" smtClean="0"/>
              <a:t>Коррекционно-воспитательные</a:t>
            </a:r>
          </a:p>
          <a:p>
            <a:r>
              <a:rPr lang="ru-RU" dirty="0" smtClean="0"/>
              <a:t>Лечебно-восстановительные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Коррекционно-воспитательные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Коррекция зрения и зрительного восприятия в процессе формирования навыков обследования объектов, уточнения образа предмета</a:t>
            </a:r>
          </a:p>
          <a:p>
            <a:r>
              <a:rPr lang="ru-RU" sz="2800" dirty="0" smtClean="0"/>
              <a:t>Усиление и активизация </a:t>
            </a:r>
            <a:r>
              <a:rPr lang="ru-RU" sz="2800" dirty="0" err="1" smtClean="0"/>
              <a:t>полисенсорного</a:t>
            </a:r>
            <a:r>
              <a:rPr lang="ru-RU" sz="2800" dirty="0" smtClean="0"/>
              <a:t> восприятия при анализе объекта</a:t>
            </a:r>
          </a:p>
          <a:p>
            <a:r>
              <a:rPr lang="ru-RU" sz="2800" dirty="0" smtClean="0"/>
              <a:t>Конкретизация и активизация речи и мышления</a:t>
            </a:r>
          </a:p>
          <a:p>
            <a:r>
              <a:rPr lang="ru-RU" sz="2800" dirty="0" smtClean="0"/>
              <a:t>Преодоление недостатков личностных качеств, обусловленных зрительной недостаточностью.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Рисованию всегда предшествует </a:t>
            </a:r>
            <a:br>
              <a:rPr lang="ru-RU" sz="3200" dirty="0" smtClean="0"/>
            </a:br>
            <a:r>
              <a:rPr lang="ru-RU" sz="3200" b="1" i="1" dirty="0" smtClean="0"/>
              <a:t>предметно-практическая деятельность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Сюжетно-ролевые и дидактические игры</a:t>
            </a:r>
          </a:p>
          <a:p>
            <a:pPr algn="ctr">
              <a:buNone/>
            </a:pPr>
            <a:r>
              <a:rPr lang="ru-RU" b="1" i="1" dirty="0" smtClean="0"/>
              <a:t>ЦЕЛЬ: </a:t>
            </a:r>
          </a:p>
          <a:p>
            <a:pPr algn="ctr">
              <a:buNone/>
            </a:pPr>
            <a:r>
              <a:rPr lang="ru-RU" dirty="0" smtClean="0"/>
              <a:t>обогащение и коррекция чувственного опыта, уточнение образов предметов окружающего мира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Предметное рисование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Обследование и анализ натуральных предметов проводится по четкой схеме</a:t>
            </a:r>
          </a:p>
          <a:p>
            <a:r>
              <a:rPr lang="ru-RU" sz="2400" dirty="0" smtClean="0"/>
              <a:t>Педагог дает общую характеристику предмета, описывая его с помощью живой и яркой речи.</a:t>
            </a:r>
          </a:p>
          <a:p>
            <a:r>
              <a:rPr lang="ru-RU" sz="2400" dirty="0" smtClean="0"/>
              <a:t>Педагог нацеливает детей на анализ основных частей и деталей предмета: соотносит их с сенсорными эталонами формы, величины и цвета.</a:t>
            </a:r>
          </a:p>
          <a:p>
            <a:r>
              <a:rPr lang="ru-RU" sz="2400" dirty="0" smtClean="0"/>
              <a:t>Определяется строение предмета, соотношение всех составных частей с их пространственным положением.</a:t>
            </a:r>
          </a:p>
          <a:p>
            <a:r>
              <a:rPr lang="ru-RU" sz="2400" dirty="0" smtClean="0"/>
              <a:t>Восприятие предмета в целом.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Условия, обеспечивающие </a:t>
            </a:r>
            <a:r>
              <a:rPr lang="ru-RU" sz="3600" b="1" dirty="0" err="1" smtClean="0"/>
              <a:t>комфортое</a:t>
            </a:r>
            <a:r>
              <a:rPr lang="ru-RU" sz="3600" b="1" dirty="0" smtClean="0"/>
              <a:t> видение объекта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Время для рассматривания и осязательного обследования зависит от остроты зрения.</a:t>
            </a:r>
          </a:p>
          <a:p>
            <a:r>
              <a:rPr lang="ru-RU" dirty="0" smtClean="0"/>
              <a:t>Размер объектов достаточно крупный, цвет яркий, контрастно выделяющийся на фоне.</a:t>
            </a:r>
          </a:p>
          <a:p>
            <a:r>
              <a:rPr lang="ru-RU" dirty="0" smtClean="0"/>
              <a:t>Тесный контакт ребенка с объектом.</a:t>
            </a:r>
          </a:p>
          <a:p>
            <a:r>
              <a:rPr lang="ru-RU" dirty="0" smtClean="0"/>
              <a:t>Использование экрана, подсветки.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Преодоление трудностей в процессе рисования, вызванных дефектом зрения, помогает решить использование в работе на начальных этапах обучения </a:t>
            </a:r>
            <a:r>
              <a:rPr lang="ru-RU" sz="2400" b="1" dirty="0" smtClean="0"/>
              <a:t>вспомогательных средств.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Рисование по трафаретам (зрительно и «вслепую»)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Обводка по силуэту и контуру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Моделирование сюжетных изображений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Учит детей понимать форму, цвет, величину и пространственное положение предметов.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Дети овладевают формообразующими движениями, понимают  образование различных линий.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Дети тренируются в раскрашивании изображений, построении композиции сюжетного рисунка.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Придает удовлетворение, уверенность в деятельности, которая им трудна.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Тренируется память на движение руки при изображении формы предметов.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257174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Предметное рисование с детьми  с нарушением зрения (консультация для воспитателей) </vt:lpstr>
      <vt:lpstr>Одним из ведущих мест в системе средств коррекционного воздействия на ребенка с дефектами зрения является</vt:lpstr>
      <vt:lpstr>Задачи:</vt:lpstr>
      <vt:lpstr>Коррекционно-воспитательные задачи:</vt:lpstr>
      <vt:lpstr>Рисованию всегда предшествует  предметно-практическая деятельность</vt:lpstr>
      <vt:lpstr>Предметное рисование</vt:lpstr>
      <vt:lpstr>Условия, обеспечивающие комфортое видение объекта</vt:lpstr>
      <vt:lpstr>Преодоление трудностей в процессе рисования, вызванных дефектом зрения, помогает решить использование в работе на начальных этапах обучения вспомогательных средств.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Одним из ведущих мест в системе средств коррекционного воздействия на ребенка с дефектами зрения является</dc:title>
  <dc:creator>админ</dc:creator>
  <cp:lastModifiedBy>user</cp:lastModifiedBy>
  <cp:revision>23</cp:revision>
  <dcterms:created xsi:type="dcterms:W3CDTF">2013-12-18T03:06:36Z</dcterms:created>
  <dcterms:modified xsi:type="dcterms:W3CDTF">2015-03-20T08:41:09Z</dcterms:modified>
</cp:coreProperties>
</file>