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68" d="100"/>
          <a:sy n="6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6EE7E-4105-42C7-91F5-3CB9D99AEC0E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DE98-E91F-4AD5-9C30-739513B12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68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E98-E91F-4AD5-9C30-739513B12BC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1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2-tub-ru.yandex.net/i?id=6730915175c756111bad1a88bfb25b11-2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26821"/>
            <a:ext cx="9133466" cy="515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6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Мультфильм Желтый слон - Городской портал про Мариупол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0273"/>
            <a:ext cx="7956376" cy="641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7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sovetskiymultik.at.ua/_ph/273/2/903638073.jpg?1421683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04021"/>
            <a:ext cx="9252520" cy="709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2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://sovetskiymultik.at.ua/_ph/273/2/530919624.jpg?14216832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981"/>
            <a:ext cx="9144000" cy="69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3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sovetskiymultik.at.ua/_ph/273/2/156858532.jpg?14216833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69981"/>
            <a:ext cx="9036496" cy="69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sovetskiymultik.at.ua/_ph/273/2/433110938.jpg?14216834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2224"/>
            <a:ext cx="9144000" cy="739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5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sovetskiymultik.at.ua/_ph/273/2/904989845.jpg?14216836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981"/>
            <a:ext cx="9144000" cy="69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7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http://sovetskiymultik.at.ua/_ph/273/2/523799333.jpg?14216837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754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7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sovetskiymultik.at.ua/_ph/273/2/782147901.jpg?14216838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1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8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sovetskiymultik.at.ua/_ph/273/2/451784811.jpg?14216839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36496" cy="69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4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sovetskiymultik.at.ua/_ph/273/2/941268318.jpg?14216840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1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9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sovetskiymultik.at.ua/_ph/273/2/803384137.jpg?14216023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2480" cy="681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4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sovetskiymultik.at.ua/_ph/273/2/140528720.jpg?14216840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1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ovetskiymultik.at.ua/_ph/273/2/140528720.jpg?142168408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-1757363"/>
            <a:ext cx="1880800" cy="144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9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sovetskiymultik.at.ua/_ph/273/2/600001875.jpg?1421684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29558"/>
            <a:ext cx="9128571" cy="699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5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sovetskiymultik.at.ua/_ph/273/2/434918724.jpg?14216842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1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70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sovetskiymultik.at.ua/_ph/273/2/665494158.jpg?14216842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1"/>
            <a:ext cx="9144000" cy="70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3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6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sovetskiymultik.at.ua/_ph/273/2/986787484.jpg?14216024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"/>
            <a:ext cx="9036496" cy="692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4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://sovetskiymultik.at.ua/_ph/273/2/386724310.jpg?1421602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80" y="-171399"/>
            <a:ext cx="916878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6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sovetskiymultik.at.ua/_ph/273/2/136466519.jpg?14216825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54599"/>
            <a:ext cx="9252520" cy="709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9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адры из фильма &quot;Девочка и слон&quot; - Афиш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0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Смысл жизни с кухни выглядит иначе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1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Девочка и слон - кад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630"/>
            <a:ext cx="8616958" cy="646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5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Девочка и слон - кад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156" y="0"/>
            <a:ext cx="9195156" cy="68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2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</Words>
  <Application>Microsoft Office PowerPoint</Application>
  <PresentationFormat>Экран (4:3)</PresentationFormat>
  <Paragraphs>1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2015-01-18T17:12:28Z</dcterms:created>
  <dcterms:modified xsi:type="dcterms:W3CDTF">2015-01-19T16:25:01Z</dcterms:modified>
</cp:coreProperties>
</file>