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6" r:id="rId2"/>
    <p:sldId id="268" r:id="rId3"/>
    <p:sldId id="269" r:id="rId4"/>
    <p:sldId id="271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9" autoAdjust="0"/>
    <p:restoredTop sz="94660"/>
  </p:normalViewPr>
  <p:slideViewPr>
    <p:cSldViewPr>
      <p:cViewPr varScale="1">
        <p:scale>
          <a:sx n="40" d="100"/>
          <a:sy n="40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DAF5B-EEFD-4761-A7A5-54FB30EED50C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0EE62D-F501-4F47-AF2C-D19399707D6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4C5028-294E-4CD4-AD85-01029D551E35}" type="datetimeFigureOut">
              <a:rPr lang="ru-RU" smtClean="0"/>
              <a:pPr/>
              <a:t>12.01.2012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B7F4C5A-CE18-4B7B-9AA2-FBCAA45BF6C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142852"/>
            <a:ext cx="7715304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bg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« Соберу букет для любимой мамочки на праздник»</a:t>
            </a:r>
            <a:endParaRPr lang="ru-RU" sz="2800" dirty="0">
              <a:ln>
                <a:solidFill>
                  <a:schemeClr val="bg2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121442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воспитание  любви и уважения к близкому человеку – маме; обогащение  малышей материнской любовью, воплощённой в народном слове; формирование  внимательного и бережного отношения к матери;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357158" y="2928934"/>
            <a:ext cx="778671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Формировать умение повторять за воспитателем слова, проговаривая звуки; побуждать, самостоятельно высказывать суждения (мамочка любимая, родная, красивая);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обуждать детей устанавливать  социально-личностные связи друг с другом и взрослыми;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закреплять знания детей об осенних явлениях в природе;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азвивать эстетический вкус;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развивать сенсорные способности;</a:t>
            </a: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вызывать положительные эмоции от совместной работы в процессе продуктивной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занятие\Изображение 075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85728"/>
            <a:ext cx="2857520" cy="19288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C:\Documents and Settings\Admin\Рабочий стол\занятие\Изображение 076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072067" y="285728"/>
            <a:ext cx="2714644" cy="17859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830-4C18-44BC-A686-2929CE4C95E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214678" y="785794"/>
            <a:ext cx="2000264" cy="1200329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В гости к нам пришла собачка. </a:t>
            </a:r>
          </a:p>
          <a:p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10000"/>
                  </a:schemeClr>
                </a:solidFill>
              </a:rPr>
              <a:t>С детками играет</a:t>
            </a:r>
            <a:r>
              <a:rPr lang="ru-RU" dirty="0" smtClean="0">
                <a:ln>
                  <a:solidFill>
                    <a:srgbClr val="002060"/>
                  </a:solidFill>
                </a:ln>
              </a:rPr>
              <a:t>.</a:t>
            </a:r>
            <a:endParaRPr lang="ru-RU" dirty="0">
              <a:ln>
                <a:solidFill>
                  <a:srgbClr val="002060"/>
                </a:solidFill>
              </a:ln>
            </a:endParaRPr>
          </a:p>
        </p:txBody>
      </p:sp>
      <p:pic>
        <p:nvPicPr>
          <p:cNvPr id="7" name="Рисунок 6" descr="C:\Documents and Settings\Admin\Рабочий стол\занятие\Изображение 079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57158" y="2857496"/>
            <a:ext cx="3250577" cy="2438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Box 8"/>
          <p:cNvSpPr txBox="1"/>
          <p:nvPr/>
        </p:nvSpPr>
        <p:spPr>
          <a:xfrm>
            <a:off x="500034" y="5786454"/>
            <a:ext cx="250033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Мы едем, едем, едем в осенние леса.   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1" name="Рисунок 10" descr="C:\Documents and Settings\Admin\Рабочий стол\занятие\Изображение 081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572000" y="2928934"/>
            <a:ext cx="3214710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4643438" y="5786454"/>
            <a:ext cx="292895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П/И « Листопад»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занятие\Изображение 083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71472" y="428604"/>
            <a:ext cx="2714644" cy="18573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830-4C18-44BC-A686-2929CE4C95EC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2571744"/>
            <a:ext cx="2500330" cy="64633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Знакомство куклой мамой и ёё дочкой 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9" name="Рисунок 8" descr="C:\Documents and Settings\Admin\Рабочий стол\занятие\Изображение 08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214942" y="500042"/>
            <a:ext cx="2786082" cy="20717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1" name="TextBox 10"/>
          <p:cNvSpPr txBox="1"/>
          <p:nvPr/>
        </p:nvSpPr>
        <p:spPr>
          <a:xfrm>
            <a:off x="3428992" y="2857496"/>
            <a:ext cx="2500330" cy="923330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</a:rPr>
              <a:t>Осенний букет мы собрали для мамочки своей.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</a:endParaRPr>
          </a:p>
        </p:txBody>
      </p:sp>
      <p:pic>
        <p:nvPicPr>
          <p:cNvPr id="14" name="Рисунок 13" descr="C:\Documents and Settings\Admin\Рабочий стол\занятие\Изображение 093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00034" y="3857628"/>
            <a:ext cx="2357454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" name="Рисунок 15" descr="C:\Documents and Settings\Admin\Рабочий стол\занятие\Изображение 095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143504" y="3929066"/>
            <a:ext cx="2714643" cy="21431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:\Documents and Settings\Admin\Рабочий стол\занятие\Изображение 101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5720" y="214290"/>
            <a:ext cx="2983929" cy="22383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C:\Documents and Settings\Admin\Рабочий стол\занятие\Изображение 09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071934" y="357166"/>
            <a:ext cx="3071834" cy="221457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C:\Documents and Settings\Admin\Рабочий стол\занятие\Изображение 097.jpg"/>
          <p:cNvPicPr/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85720" y="3357562"/>
            <a:ext cx="3009324" cy="22574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Рисунок 5" descr="C:\Documents and Settings\Admin\Рабочий стол\занятие\Изображение 115.jpg"/>
          <p:cNvPicPr/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5000628" y="2714620"/>
            <a:ext cx="214314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C8830-4C18-44BC-A686-2929CE4C95EC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29124" y="5214950"/>
            <a:ext cx="3643306" cy="1077218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16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Листья солнцем наливались</a:t>
            </a:r>
            <a:r>
              <a:rPr lang="ru-RU" sz="1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endParaRPr lang="ru-RU" sz="90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Листья солнцем пропитались,</a:t>
            </a:r>
            <a:endParaRPr kumimoji="0" lang="ru-RU" sz="9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Налились, отяжелели,</a:t>
            </a:r>
            <a:endParaRPr kumimoji="0" lang="ru-RU" sz="9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Потекли и полетели</a:t>
            </a:r>
            <a:r>
              <a:rPr kumimoji="0" lang="ru-RU" sz="16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sz="1600" b="0" i="0" u="none" strike="noStrike" cap="none" normalizeH="0" baseline="0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57864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Презентацию подготовила: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Ляшенко Ирина Викторовна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41</TotalTime>
  <Words>176</Words>
  <Application>Microsoft Office PowerPoint</Application>
  <PresentationFormat>Экран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Бумажная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2011-11-29T14:41:56Z</dcterms:created>
  <dcterms:modified xsi:type="dcterms:W3CDTF">2012-01-12T16:41:11Z</dcterms:modified>
</cp:coreProperties>
</file>