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77B86-4D71-47D3-A7C0-284146351F6A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601F0C-10EC-4C4D-AC48-721259F178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User\Desktop\&#1050;&#1083;&#1072;&#1089;&#1089;&#1080;&#1095;&#1077;&#1089;&#1082;&#1072;&#1103;%20&#1084;&#1091;&#1079;&#1099;&#1082;&#1072;.%20&#1044;.&#1064;&#1086;&#1089;&#1090;&#1072;&#1082;&#1086;&#1074;&#1080;&#1095;%20-%20&#1055;&#1088;&#1077;&#1083;&#1102;&#1076;&#1080;&#1103;%205%20(&#1057;&#1082;&#1088;&#1080;&#1087;&#1082;&#1072;%20&#1080;%20&#1092;&#1086;&#1088;&#1090;&#1077;&#1087;&#1080;&#1072;&#1085;&#1086;)%20&#1075;&#1088;&#1091;&#1089;&#1090;&#1085;&#1072;&#1103;,%20.mp3" TargetMode="Externa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esktop\&#1050;&#1083;&#1072;&#1089;&#1089;&#1080;&#1095;&#1077;&#1089;&#1082;&#1072;&#1103;%20&#1084;&#1091;&#1079;&#1099;&#1082;&#1072;.%20&#1044;.&#1064;&#1086;&#1089;&#1090;&#1072;&#1082;&#1086;&#1074;&#1080;&#1095;%20-%20&#1055;&#1088;&#1077;&#1083;&#1102;&#1076;&#1080;&#1103;%205%20(&#1057;&#1082;&#1088;&#1080;&#1087;&#1082;&#1072;%20&#1080;%20&#1092;&#1086;&#1088;&#1090;&#1077;&#1087;&#1080;&#1072;&#1085;&#1086;)%20&#1075;&#1088;&#1091;&#1089;&#1090;&#1085;&#1072;&#1103;,%20.mp3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0%BD%D1%83%D0%BC%D0%B5%D0%BD%D1%8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8%D1%82%D1%83%D1%80%D0%BC_%D0%91%D0%B5%D1%80%D0%BB%D0%B8%D0%BD%D0%B0" TargetMode="External"/><Relationship Id="rId5" Type="http://schemas.openxmlformats.org/officeDocument/2006/relationships/hyperlink" Target="https://ru.wikipedia.org/wiki/%D0%A2%D1%80%D0%B5%D0%BF%D1%82%D0%BE%D0%B2-%D0%BF%D0%B0%D1%80%D0%BA" TargetMode="External"/><Relationship Id="rId4" Type="http://schemas.openxmlformats.org/officeDocument/2006/relationships/hyperlink" Target="https://ru.wikipedia.org/wiki/%D0%91%D0%B5%D1%80%D0%BB%D0%B8%D0%BD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Знаем, помним, гордимся!!!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Посвящено 70-летию со дня Победы!!!</a:t>
            </a:r>
            <a:endParaRPr lang="ru-RU" sz="3200" dirty="0"/>
          </a:p>
        </p:txBody>
      </p:sp>
      <p:pic>
        <p:nvPicPr>
          <p:cNvPr id="4" name="Классическая музыка. Д.Шостакович - Прелюдия 5 (Скрипка и фортепиано) грустная, 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428628" cy="4286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55" y="0"/>
            <a:ext cx="916405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DejaVu Serif" pitchFamily="18" charset="0"/>
                <a:ea typeface="DejaVu Serif" pitchFamily="18" charset="0"/>
              </a:rPr>
              <a:t>Основной в мемориале является фигура солдата в плащ-палатке, с автоматом за плечом. Высота постамента памятника — 7 метров. Высота же самого монумента 35,5 метров, вес полой внутри скульптуры более 5 тысяч тонн. Взгляд воина устремлен на запад, в сторону Долины Славы, где во время Великой Отечественной войны проходили наиболее ожесточённые бои на подступах к Мурманску</a:t>
            </a:r>
            <a:r>
              <a:rPr lang="ru-RU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DejaVu Serif" pitchFamily="18" charset="0"/>
                <a:ea typeface="DejaVu Serif" pitchFamily="18" charset="0"/>
              </a:rPr>
              <a:t>. Перед монументом располагается подиум «Вечный огонь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DejaVu Serif" pitchFamily="18" charset="0"/>
                <a:ea typeface="DejaVu Serif" pitchFamily="18" charset="0"/>
              </a:rPr>
              <a:t>», который был выполнен из блоков природного камня чёрного цвета. Чуть выше, рядом с фигурой солдата — покатая трёхгранная пирамида. 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  <a:latin typeface="DejaVu Serif" pitchFamily="18" charset="0"/>
              <a:ea typeface="DejaVu Serif" pitchFamily="18" charset="0"/>
            </a:endParaRPr>
          </a:p>
        </p:txBody>
      </p:sp>
      <p:pic>
        <p:nvPicPr>
          <p:cNvPr id="6" name="Классическая музыка. Д.Шостакович - Прелюдия 5 (Скрипка и фортепиано) грустная,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6286520"/>
            <a:ext cx="428628" cy="428628"/>
          </a:xfrm>
          <a:prstGeom prst="rect">
            <a:avLst/>
          </a:prstGeom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4037144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05" y="0"/>
            <a:ext cx="935837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0719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Чуть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стороне от монумента находятся два зенитных орудия.  У подножия памятника замурованы две капсулы. Одна с морской водой с места героической гибели легендарного корабля «Туман», другая — с землёй из Долины Славы и из района боёв на рубеже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Верман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Широкая центральная лестница ведет к трибуне для почётных гостей, присутствующих при проведении официальных церемоний. Завершает комплекс открытая в 2004 году аллея памятных плит городов-героев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Смоленск</a:t>
            </a:r>
            <a:endParaRPr lang="ru-RU" dirty="0"/>
          </a:p>
        </p:txBody>
      </p:sp>
      <p:pic>
        <p:nvPicPr>
          <p:cNvPr id="3" name="Рисунок 2" descr="gorod-smolensk-pamyatnik-pogibshim-v-velikoi-otechestvennoi-0000254208-pre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980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56_cd9a6dscn2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67812" cy="68580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смоленс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мол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26777" cy="65722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872278" cy="11430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г.Смоленск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5797568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chemeClr val="bg1"/>
                </a:solidFill>
              </a:rPr>
              <a:t>Все москвичи, безусловно, скажут, что наиболее значимой для этого города является Поклонная гора, на которой расположен Парк Победы. Мемориальный комплекс парка был торжественно открыт 9 мая 1995 года во время празднования Дня Победы. Находящиеся здесь памятники Великой Отечественной войне включают монумент Победы, выставки военной техники, музеи ВОВ и холокоста, мемориальную мечеть и синагогу, а также храм Георгия Победоносца. Помимо этих памятников, встречаются и другие незначительные сооружения, которые можно увидеть по всей Москве.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950" y="214290"/>
            <a:ext cx="2471726" cy="5214974"/>
          </a:xfrm>
        </p:spPr>
        <p:txBody>
          <a:bodyPr>
            <a:no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Поклонная гора — небольшая возвышенность в виде холма находящаяся в столице нашей Родины, городе Москва. Но это место носит исторический характер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покл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6357950" cy="6858000"/>
          </a:xfrm>
          <a:prstGeom prst="rect">
            <a:avLst/>
          </a:prstGeo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4000528" cy="5786454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solidFill>
                  <a:srgbClr val="00B050"/>
                </a:solidFill>
                <a:latin typeface="Arial Black" pitchFamily="34" charset="0"/>
                <a:cs typeface="David" pitchFamily="34" charset="-79"/>
              </a:rPr>
              <a:t>Память — </a:t>
            </a:r>
            <a:r>
              <a:rPr lang="ru-RU" sz="2000" u="sng" dirty="0" smtClean="0">
                <a:solidFill>
                  <a:srgbClr val="00B050"/>
                </a:solidFill>
                <a:latin typeface="Arial Black" pitchFamily="34" charset="0"/>
                <a:cs typeface="David" pitchFamily="34" charset="-79"/>
              </a:rPr>
              <a:t>наша совесть!</a:t>
            </a:r>
            <a:r>
              <a:rPr lang="ru-RU" sz="2000" b="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b="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Опять война,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Опять блокада...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А может, нам о них забыть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?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Я слышу иногда: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«Не надо,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Не надо раны бередить».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Ведь это правда, что устали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Мы от рассказов о войне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И о блокаде пролистали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Стихов достаточно вполне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.</a:t>
            </a: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И может показаться: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Правы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И убедительны слова.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Но даже если это правда,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Такая правда — </a:t>
            </a:r>
            <a:b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</a:br>
            <a:r>
              <a:rPr lang="ru-RU" sz="2000" dirty="0" smtClean="0">
                <a:solidFill>
                  <a:schemeClr val="tx1"/>
                </a:solidFill>
                <a:latin typeface="Arial Black" pitchFamily="34" charset="0"/>
                <a:cs typeface="David" pitchFamily="34" charset="-79"/>
              </a:rPr>
              <a:t>Не права!</a:t>
            </a: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29124" y="142852"/>
            <a:ext cx="2686040" cy="642939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800" b="0" i="0" u="none" strike="noStrike" kern="1200" cap="small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14" y="1214422"/>
            <a:ext cx="39290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Чтоб снова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На земной планете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Не повторилось той зимы,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Нам нужно,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Чтобы наши дети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Об этом помнили,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Как мы!</a:t>
            </a:r>
            <a:endParaRPr lang="ru-RU" dirty="0" smtClean="0">
              <a:latin typeface="Arial Black" pitchFamily="34" charset="0"/>
            </a:endParaRPr>
          </a:p>
          <a:p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Я не напрасно беспокоюсь,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Чтоб не забылась та война: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Ведь эта память — наша совесть.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Она,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Как сила, нам нужна... 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i="1" dirty="0" smtClean="0">
                <a:latin typeface="Arial Black" pitchFamily="34" charset="0"/>
              </a:rPr>
              <a:t>(Ю. Воронов)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400" b="0" dirty="0" smtClean="0"/>
              <a:t/>
            </a:r>
            <a:br>
              <a:rPr lang="ru-RU" sz="2400" b="0" dirty="0" smtClean="0"/>
            </a:b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800" b="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Безусловно, Великая Отечественная война оставила огромный след в истории нашей Родины. Вот уже на протяжении 70 лет мы ежегодно чтим память погибших в праздник 9 мая. Все мы знаем, что на просторах России были построены памятники Великой Отечественной войне в огромных количествах. Сегодня мы рассмотрим самые знаменитые из них, что располагаются в городах-героях России: Москве, Санкт-Петербурге, Мурманске, Туле, Волгограде, Новороссийске и Смоленске. Именно эти города больше всех прославились своей отважной обороной во время военных действий 1941-43 г.г.-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родина-ма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70008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38576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David" pitchFamily="34" charset="-79"/>
              </a:rPr>
              <a:t>Безусловно, один из величайших городов, проявивших героическую оборону и не менее героическое контрнаступление, - это Волгоград. На самом известном холме, где с сентября 1942 года до января следующего проходили кровавые бои </a:t>
            </a:r>
            <a:r>
              <a:rPr lang="ru-RU" u="sng" dirty="0">
                <a:solidFill>
                  <a:schemeClr val="bg1">
                    <a:lumMod val="95000"/>
                    <a:lumOff val="5000"/>
                  </a:schemeClr>
                </a:solidFill>
                <a:cs typeface="David" pitchFamily="34" charset="-79"/>
              </a:rPr>
              <a:t>- Мамаевом кургане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David" pitchFamily="34" charset="-79"/>
              </a:rPr>
              <a:t>, находится архитектурный ансамбль памятников, посвященных ВОВ. Он включает, пожалуй, наиболее знаменитый памятник ВОВ России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cs typeface="David" pitchFamily="34" charset="-79"/>
              </a:rPr>
              <a:t>"Родина-Мать зовет!", 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David" pitchFamily="34" charset="-79"/>
              </a:rPr>
              <a:t>являющийся, к слову, </a:t>
            </a:r>
            <a:r>
              <a:rPr lang="ru-RU" b="1" i="1" u="sng" dirty="0">
                <a:solidFill>
                  <a:schemeClr val="bg1">
                    <a:lumMod val="95000"/>
                    <a:lumOff val="5000"/>
                  </a:schemeClr>
                </a:solidFill>
                <a:cs typeface="David" pitchFamily="34" charset="-79"/>
              </a:rPr>
              <a:t>одним из самых высоких памятников-статуй в мире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David" pitchFamily="34" charset="-79"/>
              </a:rPr>
              <a:t>, 3 площади (пл. Скорби, пл. Героев, пл. Стоявших насмерть), </a:t>
            </a: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0"/>
            <a:ext cx="4643438" cy="7215214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Воин-освободитель»-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Воинский мемориал в </a:t>
            </a:r>
            <a:r>
              <a:rPr lang="ru-RU" sz="22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Трептов-парке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самый большой</a:t>
            </a:r>
            <a:b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из подобных памятников за пределами бывшего Советского Союза и самый известный в мире наряду с Мамаевым курганом в России. </a:t>
            </a:r>
            <a: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Молодой солдат</a:t>
            </a:r>
            <a:b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со спасенной немецкой девочкой на руках </a:t>
            </a:r>
            <a:b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 мечом, разрубающим поверженную свастику, возвышается</a:t>
            </a:r>
            <a:b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над кронами </a:t>
            </a:r>
            <a:b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старых деревьев</a:t>
            </a:r>
            <a:b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22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могильном холме.</a:t>
            </a: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endParaRPr lang="ru-RU" sz="2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воин-освободтел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643570" cy="7079339"/>
          </a:xfrm>
        </p:spPr>
      </p:pic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8-05-14-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00098" y="0"/>
            <a:ext cx="9644098" cy="7074571"/>
          </a:xfrm>
        </p:spPr>
      </p:pic>
      <p:sp>
        <p:nvSpPr>
          <p:cNvPr id="6" name="Прямоугольник 5"/>
          <p:cNvSpPr/>
          <p:nvPr/>
        </p:nvSpPr>
        <p:spPr>
          <a:xfrm>
            <a:off x="6000760" y="0"/>
            <a:ext cx="35004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«</a:t>
            </a:r>
            <a:r>
              <a:rPr lang="ru-RU" sz="1600" b="1" dirty="0" err="1" smtClean="0">
                <a:solidFill>
                  <a:schemeClr val="bg1"/>
                </a:solidFill>
              </a:rPr>
              <a:t>Во́ин-освободи́тель</a:t>
            </a:r>
            <a:r>
              <a:rPr lang="ru-RU" sz="1600" b="1" dirty="0" smtClean="0">
                <a:solidFill>
                  <a:schemeClr val="bg1"/>
                </a:solidFill>
              </a:rPr>
              <a:t>»</a:t>
            </a:r>
            <a:r>
              <a:rPr lang="ru-RU" sz="1600" dirty="0" smtClean="0">
                <a:solidFill>
                  <a:schemeClr val="bg1"/>
                </a:solidFill>
              </a:rPr>
              <a:t> — </a:t>
            </a:r>
            <a:r>
              <a:rPr lang="ru-RU" sz="1600" u="sng" dirty="0" smtClean="0">
                <a:solidFill>
                  <a:schemeClr val="bg1"/>
                </a:solidFill>
                <a:hlinkClick r:id="rId3"/>
              </a:rPr>
              <a:t>монумент</a:t>
            </a:r>
            <a:r>
              <a:rPr lang="ru-RU" sz="1600" dirty="0" smtClean="0">
                <a:solidFill>
                  <a:schemeClr val="bg1"/>
                </a:solidFill>
              </a:rPr>
              <a:t> в </a:t>
            </a:r>
            <a:r>
              <a:rPr lang="ru-RU" sz="1600" u="sng" dirty="0" smtClean="0">
                <a:solidFill>
                  <a:schemeClr val="bg1"/>
                </a:solidFill>
                <a:hlinkClick r:id="rId4"/>
              </a:rPr>
              <a:t>берлинском</a:t>
            </a:r>
            <a:r>
              <a:rPr lang="ru-RU" sz="1600" dirty="0" smtClean="0">
                <a:solidFill>
                  <a:schemeClr val="bg1"/>
                </a:solidFill>
              </a:rPr>
              <a:t> </a:t>
            </a:r>
            <a:r>
              <a:rPr lang="ru-RU" sz="1600" u="sng" dirty="0" err="1" smtClean="0">
                <a:solidFill>
                  <a:schemeClr val="bg1"/>
                </a:solidFill>
                <a:hlinkClick r:id="rId5"/>
              </a:rPr>
              <a:t>Трептов-парке</a:t>
            </a:r>
            <a:r>
              <a:rPr lang="ru-RU" sz="1600" dirty="0" smtClean="0">
                <a:solidFill>
                  <a:schemeClr val="bg1"/>
                </a:solidFill>
              </a:rPr>
              <a:t>. Один из трёх советских военных мемориалов в Берлине .В мемориале захоронено около 7000 советских воинов, из общего числа 75 000 павших при </a:t>
            </a:r>
            <a:r>
              <a:rPr lang="ru-RU" sz="1600" u="sng" dirty="0" smtClean="0">
                <a:solidFill>
                  <a:schemeClr val="bg1"/>
                </a:solidFill>
                <a:hlinkClick r:id="rId6"/>
              </a:rPr>
              <a:t>штурме Берлина</a:t>
            </a:r>
            <a:r>
              <a:rPr lang="ru-RU" sz="1600" dirty="0" smtClean="0">
                <a:solidFill>
                  <a:schemeClr val="bg1"/>
                </a:solidFill>
              </a:rPr>
              <a:t>. Известны имена около 1000 из них.  Высота — </a:t>
            </a:r>
            <a:r>
              <a:rPr lang="ru-RU" sz="1600" b="1" dirty="0" smtClean="0">
                <a:solidFill>
                  <a:schemeClr val="bg1"/>
                </a:solidFill>
              </a:rPr>
              <a:t>12</a:t>
            </a:r>
            <a:r>
              <a:rPr lang="ru-RU" sz="1600" dirty="0" smtClean="0">
                <a:solidFill>
                  <a:schemeClr val="bg1"/>
                </a:solidFill>
              </a:rPr>
              <a:t> метров. Вес — </a:t>
            </a:r>
            <a:r>
              <a:rPr lang="ru-RU" sz="1600" b="1" dirty="0" smtClean="0">
                <a:solidFill>
                  <a:schemeClr val="bg1"/>
                </a:solidFill>
              </a:rPr>
              <a:t>70</a:t>
            </a:r>
            <a:r>
              <a:rPr lang="ru-RU" sz="1600" dirty="0" smtClean="0">
                <a:solidFill>
                  <a:schemeClr val="bg1"/>
                </a:solidFill>
              </a:rPr>
              <a:t> тонн.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Монумент «</a:t>
            </a:r>
            <a:r>
              <a:rPr lang="ru-RU" sz="1600" dirty="0" err="1" smtClean="0">
                <a:solidFill>
                  <a:schemeClr val="bg1"/>
                </a:solidFill>
              </a:rPr>
              <a:t>Во́ин-освободи́тель</a:t>
            </a:r>
            <a:r>
              <a:rPr lang="ru-RU" sz="1600" dirty="0" smtClean="0">
                <a:solidFill>
                  <a:schemeClr val="bg1"/>
                </a:solidFill>
              </a:rPr>
              <a:t>» является символом победы советского народа в Великой Отечественной войне, и ос</a:t>
            </a:r>
            <a:r>
              <a:rPr lang="ru-RU" sz="1600" dirty="0" smtClean="0"/>
              <a:t>вобождения народ</a:t>
            </a:r>
            <a:r>
              <a:rPr lang="ru-RU" sz="1600" dirty="0" smtClean="0">
                <a:solidFill>
                  <a:schemeClr val="bg1"/>
                </a:solidFill>
              </a:rPr>
              <a:t>ов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Европы от фа</a:t>
            </a:r>
            <a:r>
              <a:rPr lang="ru-RU" sz="1600" dirty="0" smtClean="0"/>
              <a:t>шизма</a:t>
            </a:r>
            <a:endParaRPr lang="ru-RU" sz="1600" dirty="0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3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85784" y="0"/>
            <a:ext cx="9429784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-142940" y="0"/>
            <a:ext cx="9286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Монумент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героическим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защитникам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endParaRPr lang="ru-RU" sz="36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                                  Ленинграда</a:t>
            </a:r>
            <a:r>
              <a:rPr lang="ru-RU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643998" cy="6643710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Монумент героическим защитникам Ленинграда был открыт 9 мая 1975 г. к 30-летию победы в Великой Отечественной войне. Авторы мемориального комплекса - лауреаты Ленинской и Государственной премии, народные художники СССР С. Сперанский В. Каменский, М.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Аникушин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Уникальной является экспозиция памятного зала. На площади 1200 кв. м представлены документы и вещественные экспонаты, отражающие подвиг защитников города - воинов и мирного населения в годы 900-дневной блокады. В зале демонстрируются два документальных фильма, работает электрифицированная карта "Героическая битва за Ленинград". Зал оформлен двумя мозаичными панно "Блокада" и "Победа"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229600" cy="1143000"/>
          </a:xfrm>
        </p:spPr>
        <p:txBody>
          <a:bodyPr/>
          <a:lstStyle/>
          <a:p>
            <a:r>
              <a:rPr lang="ru-RU" dirty="0" smtClean="0"/>
              <a:t>Мозаичное панно</a:t>
            </a:r>
            <a:endParaRPr lang="ru-RU" dirty="0"/>
          </a:p>
        </p:txBody>
      </p:sp>
      <p:pic>
        <p:nvPicPr>
          <p:cNvPr id="3" name="Рисунок 2" descr="med_gallery_16694_2235_7857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2984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hoto-203-3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63" y="0"/>
            <a:ext cx="9181663" cy="7034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4214842" cy="13573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Мемориал </a:t>
            </a:r>
            <a:r>
              <a:rPr lang="ru-RU" sz="3200" dirty="0" smtClean="0">
                <a:solidFill>
                  <a:srgbClr val="FF5050"/>
                </a:solidFill>
              </a:rPr>
              <a:t>«Защитникам Советского Заполярья в годы Великой Отечественной войны»        («Алёша»)</a:t>
            </a:r>
            <a:endParaRPr lang="ru-RU" sz="3200" dirty="0">
              <a:solidFill>
                <a:srgbClr val="FF5050"/>
              </a:solidFill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200</TotalTime>
  <Words>374</Words>
  <Application>Microsoft Office PowerPoint</Application>
  <PresentationFormat>Экран (4:3)</PresentationFormat>
  <Paragraphs>22</Paragraphs>
  <Slides>18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Знаем, помним, гордимся!!!</vt:lpstr>
      <vt:lpstr>           Безусловно, Великая Отечественная война оставила огромный след в истории нашей Родины. Вот уже на протяжении 70 лет мы ежегодно чтим память погибших в праздник 9 мая. Все мы знаем, что на просторах России были построены памятники Великой Отечественной войне в огромных количествах. Сегодня мы рассмотрим самые знаменитые из них, что располагаются в городах-героях России: Москве, Санкт-Петербурге, Мурманске, Туле, Волгограде, Новороссийске и Смоленске. Именно эти города больше всех прославились своей отважной обороной во время военных действий 1941-43 г.г.-</vt:lpstr>
      <vt:lpstr>Слайд 3</vt:lpstr>
      <vt:lpstr>«Воин-освободитель»- Воинский мемориал в Трептов-парке - самый большой  из подобных памятников за пределами бывшего Советского Союза и самый известный в мире наряду с Мамаевым курганом в России. Молодой солдат  со спасенной немецкой девочкой на руках  и мечом, разрубающим поверженную свастику, возвышается  над кронами  старых деревьев  на могильном холме. </vt:lpstr>
      <vt:lpstr>Слайд 5</vt:lpstr>
      <vt:lpstr>Слайд 6</vt:lpstr>
      <vt:lpstr>Слайд 7</vt:lpstr>
      <vt:lpstr>Мозаичное панно</vt:lpstr>
      <vt:lpstr>Мемориал «Защитникам Советского Заполярья в годы Великой Отечественной войны»        («Алёша»)</vt:lpstr>
      <vt:lpstr>Слайд 10</vt:lpstr>
      <vt:lpstr>Слайд 11</vt:lpstr>
      <vt:lpstr>Смоленск</vt:lpstr>
      <vt:lpstr>Слайд 13</vt:lpstr>
      <vt:lpstr>Слайд 14</vt:lpstr>
      <vt:lpstr>г.Смоленск</vt:lpstr>
      <vt:lpstr>Все москвичи, безусловно, скажут, что наиболее значимой для этого города является Поклонная гора, на которой расположен Парк Победы. Мемориальный комплекс парка был торжественно открыт 9 мая 1995 года во время празднования Дня Победы. Находящиеся здесь памятники Великой Отечественной войне включают монумент Победы, выставки военной техники, музеи ВОВ и холокоста, мемориальную мечеть и синагогу, а также храм Георгия Победоносца. Помимо этих памятников, встречаются и другие незначительные сооружения, которые можно увидеть по всей Москве.</vt:lpstr>
      <vt:lpstr>Поклонная гора — небольшая возвышенность в виде холма находящаяся в столице нашей Родины, городе Москва. Но это место носит исторический характер</vt:lpstr>
      <vt:lpstr>Память — наша совесть!  Опять война,  Опять блокада...  А может, нам о них забыть? Я слышу иногда:  «Не надо,  Не надо раны бередить».  Ведь это правда, что устали  Мы от рассказов о войне  И о блокаде пролистали  Стихов достаточно вполне. И может показаться:  Правы  И убедительны слова.  Но даже если это правда,  Такая правда —  Не права!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Знаем, помним, гордимся!!!</dc:title>
  <dc:creator>Windows User</dc:creator>
  <cp:lastModifiedBy>Windows User</cp:lastModifiedBy>
  <cp:revision>23</cp:revision>
  <dcterms:created xsi:type="dcterms:W3CDTF">2015-04-13T20:41:17Z</dcterms:created>
  <dcterms:modified xsi:type="dcterms:W3CDTF">2015-04-16T17:43:40Z</dcterms:modified>
</cp:coreProperties>
</file>