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FF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2AC33-4527-4319-BD79-253B76EEFDF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2A643-73E3-47A8-A5F1-3F6CFD3864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2A643-73E3-47A8-A5F1-3F6CFD3864B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4;&#1080;&#1084;&#1072;\Desktop\&#1082;&#1083;&#1072;&#1089;&#1089;&#1085;&#1099;&#1081;%20&#1095;&#1072;&#1089;\&#1082;&#1083;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0;&#1084;&#1072;\Desktop\&#1082;&#1083;&#1072;&#1089;&#1089;&#1085;&#1099;&#1081;%20&#1095;&#1072;&#1089;\Detskie_pesni_o_Rossii_-_U_moej_Rossii_dlinnye_kosichki..._(iplayer.fm)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0;&#1084;&#1072;\Desktop\&#1082;&#1083;&#1072;&#1089;&#1089;&#1085;&#1099;&#1081;%20&#1095;&#1072;&#1089;\&#1093;&#1086;&#1093;&#1083;&#1086;&#1084;&#1072;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_%D0%BC%D0%B0%D1%8F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ru.wikipedia.org/wiki/1859_%D0%B3%D0%BE%D0%B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06452">
            <a:off x="87748" y="1733920"/>
            <a:ext cx="7632848" cy="2383824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l"/>
            <a:r>
              <a:rPr lang="ru-RU" sz="6000" b="0" cap="none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 Час-</a:t>
            </a:r>
            <a:br>
              <a:rPr lang="ru-RU" sz="6000" b="0" cap="none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6000" b="0" cap="none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размышление</a:t>
            </a:r>
            <a:r>
              <a:rPr lang="ru-RU" sz="6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8640960" cy="1944216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l"/>
            <a:r>
              <a:rPr lang="ru-RU" sz="4800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«РОДИНУ НЕ ВЫБИРАЮТ»</a:t>
            </a:r>
            <a:endParaRPr lang="ru-RU" sz="4800" b="1" spc="100" dirty="0">
              <a:ln w="18000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f3311f9e0044.jpg"/>
          <p:cNvPicPr>
            <a:picLocks noChangeAspect="1"/>
          </p:cNvPicPr>
          <p:nvPr/>
        </p:nvPicPr>
        <p:blipFill>
          <a:blip r:embed="rId4" cstate="print"/>
          <a:srcRect l="6818" t="7766" r="6819" b="21492"/>
          <a:stretch>
            <a:fillRect/>
          </a:stretch>
        </p:blipFill>
        <p:spPr>
          <a:xfrm>
            <a:off x="4139952" y="116632"/>
            <a:ext cx="4140000" cy="3015013"/>
          </a:xfrm>
          <a:prstGeom prst="rect">
            <a:avLst/>
          </a:prstGeom>
        </p:spPr>
      </p:pic>
      <p:pic>
        <p:nvPicPr>
          <p:cNvPr id="5" name="кл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Помни, что чем больше ты будешь выражать недовольство каждым прожитым днём, тем меньше друзей и товарищей будет рядом с тобой. Люди не любят людей всё время чем-то </a:t>
            </a:r>
            <a:r>
              <a:rPr lang="ru-RU" b="1" dirty="0" smtClean="0"/>
              <a:t>недовольных.</a:t>
            </a:r>
          </a:p>
          <a:p>
            <a:r>
              <a:rPr lang="ru-RU" b="1" dirty="0" smtClean="0"/>
              <a:t>Проявляй себя с позитивной стороны, не бойся быть инициативным, старайся показывать свои знания и умения, эрудицию </a:t>
            </a:r>
            <a:r>
              <a:rPr lang="ru-RU" b="1" dirty="0" smtClean="0"/>
              <a:t>любознательность.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b="1" dirty="0" smtClean="0"/>
              <a:t>Смотри передачи, кинофильмы, рассказывающие о людях, прославивших страну, в которой ты живёшь.</a:t>
            </a:r>
            <a:endParaRPr lang="ru-RU" sz="1800" b="1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b="1" dirty="0" smtClean="0"/>
              <a:t>Не будь равнодушным и безразличным к тем событиям, которые происходят в твоей стране. Это страна, в которой тебе жить долгие годы. От того, как ты будешь проявлять интерес к её судьбе, зависит её интерес к твоей судьбе.</a:t>
            </a:r>
            <a:endParaRPr lang="ru-RU" sz="1800" b="1" dirty="0" smtClean="0"/>
          </a:p>
          <a:p>
            <a:r>
              <a:rPr lang="ru-RU" b="1" dirty="0" smtClean="0"/>
              <a:t>Испытывай гордость за людей, прославивших твою </a:t>
            </a:r>
            <a:r>
              <a:rPr lang="ru-RU" b="1" dirty="0" smtClean="0"/>
              <a:t>страну</a:t>
            </a:r>
          </a:p>
          <a:p>
            <a:r>
              <a:rPr lang="ru-RU" b="1" dirty="0" smtClean="0"/>
              <a:t>Гордись тем, что ты – гражданин великой многонациональной России!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54162"/>
          </a:xfrm>
        </p:spPr>
        <p:txBody>
          <a:bodyPr>
            <a:prstTxWarp prst="textPlain">
              <a:avLst>
                <a:gd name="adj" fmla="val 47992"/>
              </a:avLst>
            </a:prstTxWarp>
          </a:bodyPr>
          <a:lstStyle/>
          <a:p>
            <a:r>
              <a:rPr lang="ru-RU" dirty="0" smtClean="0">
                <a:ln w="28575">
                  <a:solidFill>
                    <a:schemeClr val="tx1"/>
                  </a:solidFill>
                </a:ln>
                <a:solidFill>
                  <a:srgbClr val="00642D"/>
                </a:solidFill>
              </a:rPr>
              <a:t>Спасибо за внимание</a:t>
            </a:r>
            <a:r>
              <a:rPr lang="ru-RU" dirty="0" smtClean="0">
                <a:ln w="6350">
                  <a:solidFill>
                    <a:schemeClr val="tx1"/>
                  </a:solidFill>
                </a:ln>
                <a:solidFill>
                  <a:srgbClr val="00642D"/>
                </a:solidFill>
              </a:rPr>
              <a:t>!</a:t>
            </a:r>
            <a:endParaRPr lang="ru-RU" dirty="0">
              <a:ln w="6350">
                <a:solidFill>
                  <a:schemeClr val="tx1"/>
                </a:solidFill>
              </a:ln>
              <a:solidFill>
                <a:srgbClr val="00642D"/>
              </a:solidFill>
            </a:endParaRPr>
          </a:p>
        </p:txBody>
      </p:sp>
      <p:pic>
        <p:nvPicPr>
          <p:cNvPr id="4" name="Содержимое 3" descr="482a37196c91d63c6e5fef70d21fc50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988840"/>
            <a:ext cx="6978467" cy="4536000"/>
          </a:xfrm>
        </p:spPr>
      </p:pic>
      <p:pic>
        <p:nvPicPr>
          <p:cNvPr id="5" name="Detskie_pesni_o_Rossii_-_U_moej_Rossii_dlinnye_kosichki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Допишите предложения.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/>
          <a:lstStyle/>
          <a:p>
            <a:r>
              <a:rPr lang="ru-RU" sz="3600" dirty="0" smtClean="0"/>
              <a:t>Чувство Родины для меня - это:</a:t>
            </a:r>
          </a:p>
          <a:p>
            <a:r>
              <a:rPr lang="ru-RU" sz="3600" dirty="0" smtClean="0"/>
              <a:t>Я думаю, что когда кто-то покидает свою Родину, то:</a:t>
            </a:r>
          </a:p>
          <a:p>
            <a:r>
              <a:rPr lang="ru-RU" sz="3600" dirty="0" smtClean="0"/>
              <a:t>Если бы мне пришлось стать беженцем:</a:t>
            </a:r>
          </a:p>
          <a:p>
            <a:r>
              <a:rPr lang="ru-RU" sz="3600" dirty="0" smtClean="0"/>
              <a:t>Профессиональный интерес сулил большой успех за границей, и я :</a:t>
            </a:r>
          </a:p>
          <a:p>
            <a:endParaRPr lang="ru-RU" dirty="0"/>
          </a:p>
        </p:txBody>
      </p:sp>
      <p:pic>
        <p:nvPicPr>
          <p:cNvPr id="5" name="хохлом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38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-1214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>
            <a:normAutofit/>
          </a:bodyPr>
          <a:lstStyle/>
          <a:p>
            <a:endParaRPr lang="ru-RU" sz="6600" b="1" dirty="0" smtClean="0"/>
          </a:p>
          <a:p>
            <a:r>
              <a:rPr lang="ru-RU" sz="6600" b="1" dirty="0" smtClean="0">
                <a:solidFill>
                  <a:srgbClr val="FFFF99"/>
                </a:solidFill>
              </a:rPr>
              <a:t>стороне на красна чужой и не весна</a:t>
            </a:r>
            <a:endParaRPr lang="ru-RU" sz="6600" b="1" dirty="0">
              <a:solidFill>
                <a:srgbClr val="FFFF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9" y="2204864"/>
            <a:ext cx="67687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На чужой стороне и весна не красна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endParaRPr lang="ru-RU" sz="6600" b="1" i="1" dirty="0" smtClean="0"/>
          </a:p>
          <a:p>
            <a:pPr>
              <a:buNone/>
            </a:pPr>
            <a:r>
              <a:rPr lang="ru-RU" sz="6000" b="1" i="1" dirty="0" smtClean="0">
                <a:solidFill>
                  <a:srgbClr val="FFC000"/>
                </a:solidFill>
              </a:rPr>
              <a:t>И плачут родине по кости</a:t>
            </a:r>
          </a:p>
          <a:p>
            <a:r>
              <a:rPr lang="ru-RU" sz="5400" b="1" dirty="0" smtClean="0">
                <a:solidFill>
                  <a:srgbClr val="FF0066"/>
                </a:solidFill>
              </a:rPr>
              <a:t>И кости плачут по родине.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m_21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589740"/>
            <a:ext cx="3888000" cy="42682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ogolpage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3668981" cy="47085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755576" y="3356993"/>
            <a:ext cx="2592288" cy="93610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398800"/>
              </a:avLst>
            </a:prstTxWarp>
            <a:spAutoFit/>
          </a:bodyPr>
          <a:lstStyle/>
          <a:p>
            <a:r>
              <a:rPr lang="ru-RU" sz="3600" b="1" i="1" dirty="0" smtClean="0"/>
              <a:t>И. С. Тургенев</a:t>
            </a:r>
            <a:endParaRPr lang="ru-RU" sz="3600" b="1" i="1" dirty="0"/>
          </a:p>
        </p:txBody>
      </p:sp>
      <p:pic>
        <p:nvPicPr>
          <p:cNvPr id="6" name="Рисунок 5" descr="73629635_s640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0"/>
            <a:ext cx="3890689" cy="471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6084168" y="3429000"/>
            <a:ext cx="2592288" cy="7200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24833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М. Казаков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5517232"/>
            <a:ext cx="3096344" cy="86409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419942"/>
              </a:avLst>
            </a:prstTxWarp>
            <a:spAutoFit/>
          </a:bodyPr>
          <a:lstStyle/>
          <a:p>
            <a:r>
              <a:rPr lang="ru-RU" sz="3600" b="1" i="1" dirty="0" smtClean="0"/>
              <a:t>К. Бальмонт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ма\Desktop\классный час\ш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2028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8100392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Станица Зеленчукская образована </a:t>
            </a:r>
            <a:r>
              <a:rPr lang="ru-RU" i="1" dirty="0" smtClean="0">
                <a:solidFill>
                  <a:srgbClr val="FF0000"/>
                </a:solidFill>
                <a:hlinkClick r:id="rId3" tooltip="1 мая"/>
              </a:rPr>
              <a:t>1 мая</a:t>
            </a:r>
            <a:r>
              <a:rPr lang="ru-RU" i="1" dirty="0" smtClean="0">
                <a:solidFill>
                  <a:srgbClr val="FF0000"/>
                </a:solidFill>
              </a:rPr>
              <a:t> </a:t>
            </a:r>
            <a:r>
              <a:rPr lang="ru-RU" i="1" dirty="0" smtClean="0">
                <a:solidFill>
                  <a:srgbClr val="FF0000"/>
                </a:solidFill>
                <a:hlinkClick r:id="rId4" tooltip="1859 год"/>
              </a:rPr>
              <a:t>1859 года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b70bd3b57980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331640" y="1710000"/>
            <a:ext cx="6864000" cy="5148000"/>
          </a:xfrm>
        </p:spPr>
      </p:pic>
      <p:pic>
        <p:nvPicPr>
          <p:cNvPr id="8" name="Рисунок 7" descr="kafbes.jpg"/>
          <p:cNvPicPr>
            <a:picLocks noChangeAspect="1"/>
          </p:cNvPicPr>
          <p:nvPr/>
        </p:nvPicPr>
        <p:blipFill>
          <a:blip r:embed="rId6" cstate="print"/>
          <a:srcRect b="6786"/>
          <a:stretch>
            <a:fillRect/>
          </a:stretch>
        </p:blipFill>
        <p:spPr>
          <a:xfrm>
            <a:off x="899592" y="1844824"/>
            <a:ext cx="7497581" cy="459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6600" i="1" dirty="0" smtClean="0">
                <a:ln w="6350">
                  <a:solidFill>
                    <a:schemeClr val="tx1"/>
                  </a:solidFill>
                </a:ln>
                <a:solidFill>
                  <a:srgbClr val="0070C0"/>
                </a:solidFill>
                <a:latin typeface="+mn-lt"/>
              </a:rPr>
              <a:t>Станица сегодня</a:t>
            </a:r>
            <a:endParaRPr lang="ru-RU" sz="6600" i="1" dirty="0">
              <a:ln w="6350">
                <a:solidFill>
                  <a:schemeClr val="tx1"/>
                </a:solidFill>
              </a:ln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Рисунок 2" descr="30845-4_p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650000" cy="2232000"/>
          </a:xfrm>
          <a:prstGeom prst="rect">
            <a:avLst/>
          </a:prstGeom>
        </p:spPr>
      </p:pic>
      <p:pic>
        <p:nvPicPr>
          <p:cNvPr id="4" name="Рисунок 3" descr="fmed3.jpg"/>
          <p:cNvPicPr>
            <a:picLocks noChangeAspect="1"/>
          </p:cNvPicPr>
          <p:nvPr/>
        </p:nvPicPr>
        <p:blipFill>
          <a:blip r:embed="rId3" cstate="print"/>
          <a:srcRect l="4880" t="10310" b="12201"/>
          <a:stretch>
            <a:fillRect/>
          </a:stretch>
        </p:blipFill>
        <p:spPr>
          <a:xfrm>
            <a:off x="3491880" y="3905672"/>
            <a:ext cx="5436096" cy="2952328"/>
          </a:xfrm>
          <a:prstGeom prst="rect">
            <a:avLst/>
          </a:prstGeom>
        </p:spPr>
      </p:pic>
      <p:pic>
        <p:nvPicPr>
          <p:cNvPr id="5" name="Рисунок 4" descr="top_2.jpg"/>
          <p:cNvPicPr>
            <a:picLocks noChangeAspect="1"/>
          </p:cNvPicPr>
          <p:nvPr/>
        </p:nvPicPr>
        <p:blipFill>
          <a:blip r:embed="rId4" cstate="print"/>
          <a:srcRect r="16337"/>
          <a:stretch>
            <a:fillRect/>
          </a:stretch>
        </p:blipFill>
        <p:spPr>
          <a:xfrm>
            <a:off x="0" y="4509120"/>
            <a:ext cx="4176464" cy="1872000"/>
          </a:xfrm>
          <a:prstGeom prst="rect">
            <a:avLst/>
          </a:prstGeom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196752"/>
            <a:ext cx="3600000" cy="27000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632"/>
          </a:xfrm>
        </p:spPr>
        <p:txBody>
          <a:bodyPr/>
          <a:lstStyle/>
          <a:p>
            <a:r>
              <a:rPr lang="ru-RU" sz="3600" b="1" i="1" dirty="0" smtClean="0"/>
              <a:t>Слова "патриот", "патриотизм" заимствованы из французского языка в эпоху Петра I (от слова "</a:t>
            </a:r>
            <a:r>
              <a:rPr lang="ru-RU" sz="3600" b="1" i="1" dirty="0" err="1" smtClean="0"/>
              <a:t>патрио</a:t>
            </a:r>
            <a:r>
              <a:rPr lang="ru-RU" sz="3600" b="1" i="1" dirty="0" smtClean="0"/>
              <a:t>"- Отечество).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Патриотизм - это преданность и любовь к своему отечеству, к своему </a:t>
            </a:r>
            <a:r>
              <a:rPr lang="ru-RU" sz="3600" b="1" i="1" dirty="0" smtClean="0">
                <a:solidFill>
                  <a:srgbClr val="002060"/>
                </a:solidFill>
              </a:rPr>
              <a:t>народу. (Толковый словарь </a:t>
            </a:r>
            <a:r>
              <a:rPr lang="ru-RU" sz="3600" b="1" i="1" dirty="0" smtClean="0">
                <a:solidFill>
                  <a:srgbClr val="002060"/>
                </a:solidFill>
              </a:rPr>
              <a:t>русского языка" </a:t>
            </a:r>
            <a:r>
              <a:rPr lang="ru-RU" sz="3600" b="1" i="1" dirty="0" smtClean="0">
                <a:solidFill>
                  <a:srgbClr val="002060"/>
                </a:solidFill>
              </a:rPr>
              <a:t>С.И.Ожегова)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П</a:t>
            </a:r>
            <a:r>
              <a:rPr lang="ru-RU" i="1" dirty="0" smtClean="0">
                <a:solidFill>
                  <a:srgbClr val="00B050"/>
                </a:solidFill>
              </a:rPr>
              <a:t>амятка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«Как стать и быть патриотом своей страны».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r>
              <a:rPr lang="ru-RU" b="1" dirty="0" smtClean="0"/>
              <a:t>Если ты хочешь вырасти достойным человеком и гражданином, не говори плохо о стране, в которой живёшь ты и твои родители, где зародилась ваша родословная.</a:t>
            </a:r>
            <a:endParaRPr lang="ru-RU" sz="2200" b="1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b="1" dirty="0" smtClean="0"/>
              <a:t> Изучай историю своей страны, её прошлое и настоящее, её радостные дни и горькие.</a:t>
            </a:r>
            <a:endParaRPr lang="ru-RU" sz="1800" b="1" dirty="0" smtClean="0"/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ru-RU" b="1" dirty="0" smtClean="0"/>
              <a:t>Знакомься с памятными и историческими местами своей Родины и сам рассказывай об этом другим людям. Поверь, наша страна настолько богата своей историей, что твой рассказ будет интересен любому человеку.</a:t>
            </a:r>
            <a:endParaRPr lang="ru-RU" sz="1800" b="1" dirty="0" smtClean="0"/>
          </a:p>
          <a:p>
            <a:r>
              <a:rPr lang="ru-RU" sz="2000" b="1" dirty="0" smtClean="0"/>
              <a:t>Чем чаще ты будешь посещать музеи и исторические места своей страны, тем интереснее тебе будет возвращаться к ним вновь и вновь.</a:t>
            </a:r>
            <a:endParaRPr lang="ru-RU" sz="2000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191</TotalTime>
  <Words>295</Words>
  <Application>Microsoft Office PowerPoint</Application>
  <PresentationFormat>Экран (4:3)</PresentationFormat>
  <Paragraphs>33</Paragraphs>
  <Slides>11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  Час- размышление </vt:lpstr>
      <vt:lpstr>Допишите предложения. </vt:lpstr>
      <vt:lpstr>Слайд 3</vt:lpstr>
      <vt:lpstr>Слайд 4</vt:lpstr>
      <vt:lpstr>Слайд 5</vt:lpstr>
      <vt:lpstr>Станица Зеленчукская образована 1 мая 1859 года</vt:lpstr>
      <vt:lpstr>Станица сегодня</vt:lpstr>
      <vt:lpstr>Слайд 8</vt:lpstr>
      <vt:lpstr>Памятка  «Как стать и быть патриотом своей страны». 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Час-размышление </dc:title>
  <dc:creator>Дима</dc:creator>
  <cp:lastModifiedBy>Дима</cp:lastModifiedBy>
  <cp:revision>21</cp:revision>
  <dcterms:created xsi:type="dcterms:W3CDTF">2012-12-09T11:19:00Z</dcterms:created>
  <dcterms:modified xsi:type="dcterms:W3CDTF">2012-12-09T17:22:59Z</dcterms:modified>
</cp:coreProperties>
</file>