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2" r:id="rId2"/>
    <p:sldId id="373" r:id="rId3"/>
    <p:sldId id="374" r:id="rId4"/>
    <p:sldId id="37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  <a:srgbClr val="FF3399"/>
    <a:srgbClr val="F193EA"/>
    <a:srgbClr val="FCE8FB"/>
    <a:srgbClr val="DCDBF5"/>
    <a:srgbClr val="FFFF66"/>
    <a:srgbClr val="FADAF8"/>
    <a:srgbClr val="897CDA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3923927" y="4195618"/>
            <a:ext cx="4896543" cy="2329725"/>
          </a:xfrm>
          <a:prstGeom prst="rect">
            <a:avLst/>
          </a:prstGeom>
          <a:solidFill>
            <a:schemeClr val="bg1">
              <a:alpha val="9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63688" y="332656"/>
            <a:ext cx="7056783" cy="4032448"/>
          </a:xfrm>
          <a:prstGeom prst="rect">
            <a:avLst/>
          </a:prstGeom>
          <a:solidFill>
            <a:schemeClr val="bg1">
              <a:alpha val="94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959"/>
          <a:stretch/>
        </p:blipFill>
        <p:spPr bwMode="auto">
          <a:xfrm>
            <a:off x="307339" y="1735419"/>
            <a:ext cx="4408678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97534" y="332656"/>
            <a:ext cx="8522938" cy="6192688"/>
          </a:xfrm>
          <a:prstGeom prst="rect">
            <a:avLst/>
          </a:prstGeom>
          <a:solidFill>
            <a:schemeClr val="bg1">
              <a:alpha val="9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07339" y="3475196"/>
            <a:ext cx="2849838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08"/>
          <a:stretch/>
        </p:blipFill>
        <p:spPr bwMode="auto">
          <a:xfrm flipH="1">
            <a:off x="7050754" y="4680000"/>
            <a:ext cx="1769718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97534" y="332656"/>
            <a:ext cx="8522938" cy="6192688"/>
          </a:xfrm>
          <a:prstGeom prst="rect">
            <a:avLst/>
          </a:prstGeom>
          <a:solidFill>
            <a:schemeClr val="bg1">
              <a:alpha val="9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08"/>
          <a:stretch/>
        </p:blipFill>
        <p:spPr bwMode="auto">
          <a:xfrm flipH="1">
            <a:off x="7050754" y="4680000"/>
            <a:ext cx="1769718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FF3399"/>
            </a:gs>
            <a:gs pos="0">
              <a:srgbClr val="F193EA"/>
            </a:gs>
            <a:gs pos="68000">
              <a:srgbClr val="F193EA"/>
            </a:gs>
            <a:gs pos="17999">
              <a:srgbClr val="FFFF00"/>
            </a:gs>
            <a:gs pos="30000">
              <a:srgbClr val="9966FF"/>
            </a:gs>
            <a:gs pos="58000">
              <a:srgbClr val="FFFF00"/>
            </a:gs>
            <a:gs pos="82001">
              <a:srgbClr val="FFFF00"/>
            </a:gs>
            <a:gs pos="100000">
              <a:srgbClr val="F193E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 flip="none" rotWithShape="1">
            <a:gsLst>
              <a:gs pos="0">
                <a:srgbClr val="F193EA"/>
              </a:gs>
              <a:gs pos="17999">
                <a:srgbClr val="FFFF00"/>
              </a:gs>
              <a:gs pos="31000">
                <a:srgbClr val="9966FF"/>
              </a:gs>
              <a:gs pos="63000">
                <a:srgbClr val="CC99FF"/>
              </a:gs>
              <a:gs pos="44000">
                <a:srgbClr val="FF3399"/>
              </a:gs>
              <a:gs pos="82001">
                <a:srgbClr val="FFFF00"/>
              </a:gs>
              <a:gs pos="100000">
                <a:srgbClr val="F193EA"/>
              </a:gs>
            </a:gsLst>
            <a:lin ang="18900000" scaled="1"/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7262" y="6617275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C000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33CC"/>
                </a:solidFill>
                <a:latin typeface="Monotype Corsiva" pitchFamily="66" charset="0"/>
              </a:rPr>
              <a:t>Утренник « Праздник наших мам»</a:t>
            </a:r>
            <a:endParaRPr lang="ru-RU" dirty="0">
              <a:solidFill>
                <a:srgbClr val="FF33CC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ППС\Desktop\фото 8 марта\DSCN0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929066"/>
            <a:ext cx="2786082" cy="2714644"/>
          </a:xfrm>
          <a:prstGeom prst="snip1Rect">
            <a:avLst/>
          </a:prstGeom>
          <a:noFill/>
          <a:ln>
            <a:solidFill>
              <a:srgbClr val="0000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Users\ППС\Desktop\фото 8 марта\DSCN0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3571900" cy="2500330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929066"/>
            <a:ext cx="221457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357298"/>
            <a:ext cx="2387052" cy="2796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Все для украшения - Галерея - картинки пользователей, арт, скриншоты, хостинг картино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571612"/>
            <a:ext cx="1785950" cy="1785950"/>
          </a:xfrm>
          <a:prstGeom prst="rect">
            <a:avLst/>
          </a:prstGeom>
          <a:noFill/>
        </p:spPr>
      </p:pic>
      <p:sp>
        <p:nvSpPr>
          <p:cNvPr id="4" name="AutoShape 4" descr="Gallery.ru / Фото #59 - Розовые розы - MontanaB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Скачать векторную картинку Цветы #21 бесплатн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Скачать векторную картинку Цветы #21 бесплатно!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3929066"/>
            <a:ext cx="171451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Мы танцуем !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2857520" cy="2894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142984"/>
            <a:ext cx="2713025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6" name="Picture 8" descr="Развиваем талан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285860"/>
            <a:ext cx="2071702" cy="207170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869" y="3071810"/>
            <a:ext cx="3634767" cy="3786190"/>
          </a:xfrm>
          <a:prstGeom prst="star12">
            <a:avLst/>
          </a:prstGeom>
          <a:ln>
            <a:solidFill>
              <a:srgbClr val="0000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Segoe Print" pitchFamily="2" charset="0"/>
              </a:rPr>
              <a:t>Весёлые конкурсы !</a:t>
            </a:r>
            <a:endParaRPr lang="ru-RU" sz="3200" dirty="0">
              <a:solidFill>
                <a:srgbClr val="0070C0"/>
              </a:solidFill>
              <a:latin typeface="Segoe Print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929066"/>
            <a:ext cx="3000396" cy="2617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000108"/>
            <a:ext cx="2498711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429000"/>
            <a:ext cx="2857520" cy="300039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892" y="1000108"/>
            <a:ext cx="2574034" cy="24949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И снова март стучит в стекл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1071546"/>
            <a:ext cx="2500330" cy="2399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 марта-Международный женский День - Страница 2 - Фор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620000" cy="24765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1" y="2214554"/>
            <a:ext cx="5572164" cy="4198946"/>
          </a:xfrm>
          <a:prstGeom prst="rect">
            <a:avLst/>
          </a:prstGeom>
          <a:ln>
            <a:solidFill>
              <a:srgbClr val="FF33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2" name="Picture 4" descr="http://im0-tub-ru.yandex.net/i?id=3818a146694ac57a2164e0655a6971b7-56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14488"/>
            <a:ext cx="1123950" cy="1857388"/>
          </a:xfrm>
          <a:prstGeom prst="rect">
            <a:avLst/>
          </a:prstGeom>
          <a:noFill/>
        </p:spPr>
      </p:pic>
      <p:pic>
        <p:nvPicPr>
          <p:cNvPr id="5" name="Picture 4" descr="http://im0-tub-ru.yandex.net/i?id=3818a146694ac57a2164e0655a6971b7-56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2143116"/>
            <a:ext cx="112395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 марта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 марта - копия</Template>
  <TotalTime>262</TotalTime>
  <Words>12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8 марта - копия</vt:lpstr>
      <vt:lpstr>Утренник « Праздник наших мам»</vt:lpstr>
      <vt:lpstr>Мы танцуем !</vt:lpstr>
      <vt:lpstr>Весёлые конкурсы !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ППС</cp:lastModifiedBy>
  <cp:revision>34</cp:revision>
  <dcterms:created xsi:type="dcterms:W3CDTF">2014-02-22T14:42:46Z</dcterms:created>
  <dcterms:modified xsi:type="dcterms:W3CDTF">2015-04-22T13:46:05Z</dcterms:modified>
</cp:coreProperties>
</file>