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0"/>
  </p:handoutMasterIdLst>
  <p:sldIdLst>
    <p:sldId id="265" r:id="rId2"/>
    <p:sldId id="277" r:id="rId3"/>
    <p:sldId id="275" r:id="rId4"/>
    <p:sldId id="276" r:id="rId5"/>
    <p:sldId id="264" r:id="rId6"/>
    <p:sldId id="273" r:id="rId7"/>
    <p:sldId id="266" r:id="rId8"/>
    <p:sldId id="271" r:id="rId9"/>
    <p:sldId id="270" r:id="rId10"/>
    <p:sldId id="268" r:id="rId11"/>
    <p:sldId id="272" r:id="rId12"/>
    <p:sldId id="267" r:id="rId13"/>
    <p:sldId id="269" r:id="rId14"/>
    <p:sldId id="259" r:id="rId15"/>
    <p:sldId id="260" r:id="rId16"/>
    <p:sldId id="257" r:id="rId17"/>
    <p:sldId id="25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51A90-6DE9-4103-9725-6DB31E7F98C9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33576-B6F6-49C2-8B16-AFF968CB7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 advClick="0" advTm="60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1755B15-841C-4A48-A08D-A239143CA567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AFEE7F-68FB-443E-9E65-6E935933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60000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Краски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611560" y="692696"/>
            <a:ext cx="914400" cy="914400"/>
          </a:xfrm>
          <a:prstGeom prst="star4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4-конечная звезда 4"/>
          <p:cNvSpPr/>
          <p:nvPr/>
        </p:nvSpPr>
        <p:spPr>
          <a:xfrm>
            <a:off x="1475656" y="2708920"/>
            <a:ext cx="986408" cy="1058416"/>
          </a:xfrm>
          <a:prstGeom prst="star4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467544" y="5013176"/>
            <a:ext cx="914400" cy="914400"/>
          </a:xfrm>
          <a:prstGeom prst="star4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96792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Витражные краски - при нанесении их на ровную гладкую поверхность, высохнув, образуют цветную пленку, которую можно легко снять и переклеить на другой предмет. В таком наборе содержаться тюбики с основными цветами и тюбик для создания контура. Для нанесения используется кисточка или сам тюбик имеет конический кончик с отверстием, через которое поступает красящее вещество.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2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5625" y="1958181"/>
            <a:ext cx="3324225" cy="3810000"/>
          </a:xfrm>
        </p:spPr>
      </p:pic>
      <p:pic>
        <p:nvPicPr>
          <p:cNvPr id="6" name="Содержимое 5" descr="783901_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7294" y="1988840"/>
            <a:ext cx="3638940" cy="3744416"/>
          </a:xfrm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Краски для ткани - предназначены для росписи по шелку, так называемая техника батик. Ткань натягивается на деревянный подрамник, закрепляется и служит вместо листа бумаги.</a:t>
            </a:r>
            <a:endParaRPr lang="ru-RU" sz="1600" dirty="0"/>
          </a:p>
        </p:txBody>
      </p:sp>
      <p:pic>
        <p:nvPicPr>
          <p:cNvPr id="5" name="Содержимое 4" descr="23191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kraski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92073"/>
            <a:ext cx="3521075" cy="2542216"/>
          </a:xfrm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1760240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Пальчиковые краски - предназначены для детей раннего возраста. Их еще называют сенсорными из-за способов нанесения. Маленькому человечку еще сложно держать в ручке карандаш или кисточку. Техника нанесения краски проста и интересна - окунуть пальчик в понравившуюся краску, а потом прикоснуться к бумаге. 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www.znaikak.ru/design/pic/visred/ris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7250" y="2414587"/>
            <a:ext cx="3898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Масляные краски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Масляные краски</a:t>
            </a:r>
            <a:r>
              <a:rPr lang="ru-RU" sz="1800" dirty="0" smtClean="0"/>
              <a:t> - различают жидкие и пастообразные. При высыхании образуют пленку, сохнут достаточно долго. Разбавляются специальным растворителем. Больше подходят для детей, которые уже умеют владеть акварелью и гуашью и обучающиеся в специальных кружках по рисованию.</a:t>
            </a:r>
          </a:p>
          <a:p>
            <a:r>
              <a:rPr lang="ru-RU" sz="1800" dirty="0" smtClean="0"/>
              <a:t>Масляные краски использовали многие знаменитые русские художники в создании своих произведений.</a:t>
            </a:r>
            <a:endParaRPr lang="ru-RU" sz="1800" dirty="0"/>
          </a:p>
        </p:txBody>
      </p:sp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 Васнецов «Три богатыря»</a:t>
            </a:r>
            <a:endParaRPr lang="ru-RU" dirty="0"/>
          </a:p>
        </p:txBody>
      </p:sp>
      <p:pic>
        <p:nvPicPr>
          <p:cNvPr id="4" name="Содержимое 3" descr="http://sekretizo.narod.ru/russkie/viktor-vasnecov/tri_bogatirj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73707"/>
            <a:ext cx="7239000" cy="471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Василий Суриков «Боярыня Морозова»</a:t>
            </a:r>
            <a:endParaRPr lang="ru-RU" dirty="0"/>
          </a:p>
        </p:txBody>
      </p:sp>
      <p:pic>
        <p:nvPicPr>
          <p:cNvPr id="4" name="Содержимое 3" descr="http://sekretizo.narod.ru/russkie/surikov/surikov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42331"/>
            <a:ext cx="7239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Илья Репин «Утро в сосновом лесу»</a:t>
            </a:r>
            <a:endParaRPr lang="ru-RU" dirty="0"/>
          </a:p>
        </p:txBody>
      </p:sp>
      <p:pic>
        <p:nvPicPr>
          <p:cNvPr id="4" name="Содержимое 3" descr="http://sekretizo.narod.ru/russkie/shishkin/shishkin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380" y="1609725"/>
            <a:ext cx="721864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Иван </a:t>
            </a:r>
            <a:r>
              <a:rPr lang="ru-RU" dirty="0" err="1" smtClean="0"/>
              <a:t>айвазовский</a:t>
            </a:r>
            <a:r>
              <a:rPr lang="ru-RU" dirty="0" smtClean="0"/>
              <a:t> «девятый вал»</a:t>
            </a:r>
            <a:endParaRPr lang="ru-RU" dirty="0"/>
          </a:p>
        </p:txBody>
      </p:sp>
      <p:pic>
        <p:nvPicPr>
          <p:cNvPr id="4" name="Содержимое 3" descr="http://sekretizo.narod.ru/russkie/aivazovskii/aiva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73707"/>
            <a:ext cx="7239000" cy="471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101MSDCF\DSC05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49" y="264028"/>
            <a:ext cx="4371951" cy="5829268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5076056" y="0"/>
            <a:ext cx="2376264" cy="188140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64088" y="33265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Желаю всем творческих успехов!!!</a:t>
            </a:r>
            <a:endParaRPr lang="ru-RU" dirty="0"/>
          </a:p>
        </p:txBody>
      </p:sp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1.Рассказать детям какие виды красок бывают.</a:t>
            </a:r>
          </a:p>
          <a:p>
            <a:r>
              <a:rPr lang="ru-RU" dirty="0" smtClean="0"/>
              <a:t>2.Показать какие работы могут </a:t>
            </a:r>
            <a:r>
              <a:rPr lang="ru-RU" dirty="0" err="1" smtClean="0"/>
              <a:t>получиться,используя</a:t>
            </a:r>
            <a:r>
              <a:rPr lang="ru-RU" dirty="0" smtClean="0"/>
              <a:t> ту или иную краску.</a:t>
            </a:r>
          </a:p>
          <a:p>
            <a:r>
              <a:rPr lang="ru-RU" dirty="0" smtClean="0"/>
              <a:t>3.Познакомить ребят с работами великих русских художников.</a:t>
            </a:r>
            <a:endParaRPr lang="ru-RU" dirty="0"/>
          </a:p>
        </p:txBody>
      </p:sp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344816" cy="4846320"/>
          </a:xfrm>
        </p:spPr>
        <p:txBody>
          <a:bodyPr/>
          <a:lstStyle/>
          <a:p>
            <a:r>
              <a:rPr lang="ru-RU" dirty="0" smtClean="0"/>
              <a:t>Развивать в детях творческий потенциал, специальные способности, позволяющие им самим реализовываться в различных формах и видах творческой деятельности.</a:t>
            </a:r>
            <a:endParaRPr lang="ru-RU" dirty="0"/>
          </a:p>
        </p:txBody>
      </p:sp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1.Познакомить ребят с разными видами красок.</a:t>
            </a:r>
          </a:p>
          <a:p>
            <a:r>
              <a:rPr lang="ru-RU" dirty="0" smtClean="0"/>
              <a:t>2.Повысить интерес к художественной культуре</a:t>
            </a:r>
          </a:p>
          <a:p>
            <a:r>
              <a:rPr lang="ru-RU" dirty="0" smtClean="0"/>
              <a:t>3.Познакомить ребят с великими русскими художниками и их работами.</a:t>
            </a:r>
          </a:p>
          <a:p>
            <a:r>
              <a:rPr lang="ru-RU" dirty="0" smtClean="0"/>
              <a:t>4.Развивать художественные способности в ИЗО деятельности посредством использования разных видов красок.</a:t>
            </a:r>
          </a:p>
          <a:p>
            <a:r>
              <a:rPr lang="ru-RU" dirty="0" smtClean="0"/>
              <a:t>5.Воспитывать эстетический вкус детей.</a:t>
            </a:r>
            <a:endParaRPr lang="ru-RU" dirty="0"/>
          </a:p>
        </p:txBody>
      </p:sp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Краски</a:t>
            </a:r>
            <a:endParaRPr lang="ru-RU" sz="4400" b="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484784"/>
            <a:ext cx="2880320" cy="3888432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i="1" dirty="0">
                <a:solidFill>
                  <a:srgbClr val="FF0000"/>
                </a:solidFill>
              </a:rPr>
              <a:t>И в десять лет, и в семь, и в пять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i="1" dirty="0">
                <a:solidFill>
                  <a:srgbClr val="FF0000"/>
                </a:solidFill>
              </a:rPr>
              <a:t>Все люди любят рисовать.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i="1" dirty="0">
                <a:solidFill>
                  <a:srgbClr val="FF0000"/>
                </a:solidFill>
              </a:rPr>
              <a:t>И каждый смело нарисует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i="1" dirty="0">
                <a:solidFill>
                  <a:srgbClr val="FF0000"/>
                </a:solidFill>
              </a:rPr>
              <a:t>Всё, что его интересует,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i="1" dirty="0">
                <a:solidFill>
                  <a:srgbClr val="FF0000"/>
                </a:solidFill>
              </a:rPr>
              <a:t>Всё вызывает интерес: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i="1" dirty="0">
                <a:solidFill>
                  <a:srgbClr val="FF0000"/>
                </a:solidFill>
              </a:rPr>
              <a:t>Далёкий космос, ближний лес,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i="1" dirty="0">
                <a:solidFill>
                  <a:srgbClr val="FF0000"/>
                </a:solidFill>
              </a:rPr>
              <a:t>Цветы, машины, сказки, пляски…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i="1" dirty="0">
                <a:solidFill>
                  <a:srgbClr val="FF0000"/>
                </a:solidFill>
              </a:rPr>
              <a:t>Всё нарисуем – были б краски,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i="1" dirty="0">
                <a:solidFill>
                  <a:srgbClr val="FF0000"/>
                </a:solidFill>
              </a:rPr>
              <a:t>Да лист бумаги на столе.</a:t>
            </a:r>
            <a:endParaRPr lang="ru-RU" sz="1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http://www.openclass.ru/sites/default/files/%D0%BF%D0%B0%D0%BB%D0%B8%D1%82%D1%80%D0%B0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3888432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Виды красок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dirty="0" smtClean="0">
                <a:solidFill>
                  <a:srgbClr val="FF0000"/>
                </a:solidFill>
              </a:rPr>
              <a:t>Акварельные</a:t>
            </a:r>
          </a:p>
          <a:p>
            <a:r>
              <a:rPr lang="ru-RU" dirty="0" smtClean="0"/>
              <a:t>2.</a:t>
            </a:r>
            <a:r>
              <a:rPr lang="ru-RU" dirty="0" smtClean="0">
                <a:solidFill>
                  <a:srgbClr val="FF0000"/>
                </a:solidFill>
              </a:rPr>
              <a:t>Гуашевые</a:t>
            </a:r>
          </a:p>
          <a:p>
            <a:r>
              <a:rPr lang="ru-RU" dirty="0" smtClean="0"/>
              <a:t>3.</a:t>
            </a:r>
            <a:r>
              <a:rPr lang="ru-RU" dirty="0" smtClean="0">
                <a:solidFill>
                  <a:srgbClr val="FF0000"/>
                </a:solidFill>
              </a:rPr>
              <a:t>Акриловые</a:t>
            </a:r>
          </a:p>
          <a:p>
            <a:r>
              <a:rPr lang="ru-RU" dirty="0" smtClean="0"/>
              <a:t>4.</a:t>
            </a:r>
            <a:r>
              <a:rPr lang="ru-RU" dirty="0" smtClean="0">
                <a:solidFill>
                  <a:srgbClr val="FF0000"/>
                </a:solidFill>
              </a:rPr>
              <a:t>Витражные</a:t>
            </a:r>
          </a:p>
          <a:p>
            <a:r>
              <a:rPr lang="ru-RU" dirty="0" smtClean="0"/>
              <a:t>5.</a:t>
            </a:r>
            <a:r>
              <a:rPr lang="ru-RU" dirty="0" smtClean="0">
                <a:solidFill>
                  <a:srgbClr val="FF0000"/>
                </a:solidFill>
              </a:rPr>
              <a:t>Для ткани</a:t>
            </a:r>
          </a:p>
          <a:p>
            <a:r>
              <a:rPr lang="ru-RU" dirty="0" smtClean="0"/>
              <a:t>6.</a:t>
            </a:r>
            <a:r>
              <a:rPr lang="ru-RU" dirty="0" smtClean="0">
                <a:solidFill>
                  <a:srgbClr val="FF0000"/>
                </a:solidFill>
              </a:rPr>
              <a:t>Пальчиковые</a:t>
            </a:r>
          </a:p>
          <a:p>
            <a:r>
              <a:rPr lang="ru-RU" dirty="0" smtClean="0"/>
              <a:t>7.</a:t>
            </a:r>
            <a:r>
              <a:rPr lang="ru-RU" dirty="0" smtClean="0">
                <a:solidFill>
                  <a:srgbClr val="FF0000"/>
                </a:solidFill>
              </a:rPr>
              <a:t>Масляные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Акварель - это прозрачные, легко растворимые водой, в зависимости от консистенции продаются в плитках (твердые) или в тюбиках (мягкие).</a:t>
            </a:r>
            <a:endParaRPr lang="ru-RU" sz="2000" dirty="0"/>
          </a:p>
        </p:txBody>
      </p:sp>
      <p:pic>
        <p:nvPicPr>
          <p:cNvPr id="5" name="Содержимое 4" descr="DSC050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517" y="2543536"/>
            <a:ext cx="3520440" cy="2639291"/>
          </a:xfrm>
        </p:spPr>
      </p:pic>
      <p:pic>
        <p:nvPicPr>
          <p:cNvPr id="6" name="Содержимое 5" descr="DSC05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082" y="1600200"/>
            <a:ext cx="3395511" cy="4525963"/>
          </a:xfrm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Гуашевые - они почти не прозрачные, густые, маслянистые, с хорошо кроющей текстурой.</a:t>
            </a:r>
            <a:br>
              <a:rPr lang="ru-RU" sz="1200" dirty="0" smtClean="0"/>
            </a:br>
            <a:r>
              <a:rPr lang="ru-RU" sz="1200" dirty="0" smtClean="0"/>
              <a:t>Фасуется в баночки, имеют очень много красящих пигментов, цвета сочные, насыщенные.</a:t>
            </a:r>
            <a:br>
              <a:rPr lang="ru-RU" sz="1200" dirty="0" smtClean="0"/>
            </a:br>
            <a:r>
              <a:rPr lang="ru-RU" sz="1200" dirty="0" smtClean="0"/>
              <a:t>Бывают плакатными и художественными. И акварель и гуашь могут выступать еще в нескольких вариантах по содержанию пигментов - перламутровые, с блестками, флуоресцентные</a:t>
            </a:r>
            <a:endParaRPr lang="ru-RU" sz="1200" dirty="0"/>
          </a:p>
        </p:txBody>
      </p:sp>
      <p:pic>
        <p:nvPicPr>
          <p:cNvPr id="5" name="Содержимое 4" descr="1348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3737" y="2541111"/>
            <a:ext cx="3048000" cy="2644140"/>
          </a:xfrm>
        </p:spPr>
      </p:pic>
      <p:pic>
        <p:nvPicPr>
          <p:cNvPr id="6" name="Содержимое 5" descr="DSC050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740808"/>
          </a:xfrm>
        </p:spPr>
        <p:txBody>
          <a:bodyPr>
            <a:noAutofit/>
          </a:bodyPr>
          <a:lstStyle/>
          <a:p>
            <a:r>
              <a:rPr lang="ru-RU" sz="1400" dirty="0" smtClean="0"/>
              <a:t>Акриловые - это очень легкие в применении, насыщенные по цветовой палитре, могут разбавляться водой, но главное их достоинство - при высыхании образуют не смываемую водой текстуру. Сохнут достаточно быстро. Можно наносить на любую поверхность-бумага, картон, керамика, пластик. Аэрозольные - это те же акриловые, но расфасованные в баллончики с пульверизатором. Актуально для оформления стен и больших по площади поверхностей.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0563 Dolphins-shadowland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100"/>
            <a:ext cx="3521075" cy="2704162"/>
          </a:xfrm>
        </p:spPr>
      </p:pic>
      <p:pic>
        <p:nvPicPr>
          <p:cNvPr id="6" name="Содержимое 5" descr="_________________4dba6ed5d64c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1790" y="2492897"/>
            <a:ext cx="3552395" cy="2664296"/>
          </a:xfrm>
        </p:spPr>
      </p:pic>
    </p:spTree>
  </p:cSld>
  <p:clrMapOvr>
    <a:masterClrMapping/>
  </p:clrMapOvr>
  <p:transition spd="slow" advClick="0" advTm="60000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357</TotalTime>
  <Words>201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Краски</vt:lpstr>
      <vt:lpstr>План проекта</vt:lpstr>
      <vt:lpstr>Цель проекта</vt:lpstr>
      <vt:lpstr>Задачи проекта</vt:lpstr>
      <vt:lpstr>Краски</vt:lpstr>
      <vt:lpstr>Виды красок</vt:lpstr>
      <vt:lpstr> Акварель - это прозрачные, легко растворимые водой, в зависимости от консистенции продаются в плитках (твердые) или в тюбиках (мягкие).</vt:lpstr>
      <vt:lpstr>Гуашевые - они почти не прозрачные, густые, маслянистые, с хорошо кроющей текстурой. Фасуется в баночки, имеют очень много красящих пигментов, цвета сочные, насыщенные. Бывают плакатными и художественными. И акварель и гуашь могут выступать еще в нескольких вариантах по содержанию пигментов - перламутровые, с блестками, флуоресцентные</vt:lpstr>
      <vt:lpstr>Акриловые - это очень легкие в применении, насыщенные по цветовой палитре, могут разбавляться водой, но главное их достоинство - при высыхании образуют не смываемую водой текстуру. Сохнут достаточно быстро. Можно наносить на любую поверхность-бумага, картон, керамика, пластик. Аэрозольные - это те же акриловые, но расфасованные в баллончики с пульверизатором. Актуально для оформления стен и больших по площади поверхностей. </vt:lpstr>
      <vt:lpstr>      Витражные краски - при нанесении их на ровную гладкую поверхность, высохнув, образуют цветную пленку, которую можно легко снять и переклеить на другой предмет. В таком наборе содержаться тюбики с основными цветами и тюбик для создания контура. Для нанесения используется кисточка или сам тюбик имеет конический кончик с отверстием, через которое поступает красящее вещество. </vt:lpstr>
      <vt:lpstr>Краски для ткани - предназначены для росписи по шелку, так называемая техника батик. Ткань натягивается на деревянный подрамник, закрепляется и служит вместо листа бумаги.</vt:lpstr>
      <vt:lpstr>Пальчиковые краски - предназначены для детей раннего возраста. Их еще называют сенсорными из-за способов нанесения. Маленькому человечку еще сложно держать в ручке карандаш или кисточку. Техника нанесения краски проста и интересна - окунуть пальчик в понравившуюся краску, а потом прикоснуться к бумаге.  </vt:lpstr>
      <vt:lpstr>Масляные краски</vt:lpstr>
      <vt:lpstr>Виктор Васнецов «Три богатыря»</vt:lpstr>
      <vt:lpstr>Василий Суриков «Боярыня Морозова»</vt:lpstr>
      <vt:lpstr>Илья Репин «Утро в сосновом лесу»</vt:lpstr>
      <vt:lpstr>Иван айвазовский «девятый вал»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2013-03-30T14:10:19Z</dcterms:created>
  <dcterms:modified xsi:type="dcterms:W3CDTF">2013-05-21T17:37:15Z</dcterms:modified>
</cp:coreProperties>
</file>