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9AF38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9ABBFC55-EAA7-453E-B99A-809739CC9E22}" type="datetimeFigureOut">
              <a:rPr lang="ru-RU"/>
              <a:pPr>
                <a:defRPr/>
              </a:pPr>
              <a:t>02.12.2013</a:t>
            </a:fld>
            <a:endParaRPr lang="ru-RU"/>
          </a:p>
        </p:txBody>
      </p:sp>
      <p:sp>
        <p:nvSpPr>
          <p:cNvPr id="1536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E69BA694-C835-4719-9B2F-D1A7E0A8EB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Лукяненко Э.А. МКОУ СОШ №256 г.Фокино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BECFF-5709-4311-8B0E-097B44ABA0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Лукяненко Э.А. МКОУ СОШ №256 г.Фокино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16487-0A67-42FE-9C33-EF69E6A9E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Лукяненко Э.А. МКОУ СОШ №256 г.Фокино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9049B-00F0-446B-B15F-56AFD596BB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Лукяненко Э.А. МКОУ СОШ №256 г.Фокино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8CCEA-C1C1-4CF2-9E8A-3E7DC12C5E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Лукяненко Э.А. МКОУ СОШ №256 г.Фокино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8CE3E-C036-4E55-B3F5-D3C8AB28C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Лукяненко Э.А. МКОУ СОШ №256 г.Фокино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B5405-3E5E-4A5E-8A9C-AA3F6C34F8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Лукяненко Э.А. МКОУ СОШ №256 г.Фокино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D2CBF-B798-4EB9-8E0D-15A542A625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Лукяненко Э.А. МКОУ СОШ №256 г.Фокино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9B91E-9D2D-425D-9951-9FC8C26D6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Лукяненко Э.А. МКОУ СОШ №256 г.Фокино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5DE94-2BA6-450F-AECD-0CAF54EF21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Лукяненко Э.А. МКОУ СОШ №256 г.Фокино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33FC3-AA93-407C-8CAD-4FF2CF5E3E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Лукяненко Э.А. МКОУ СОШ №256 г.Фокино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F73DA-F813-4F8E-A0D1-DABED4ECBF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AF38B"/>
            </a:gs>
            <a:gs pos="85000">
              <a:schemeClr val="accent1">
                <a:tint val="44500"/>
                <a:satMod val="160000"/>
                <a:alpha val="81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8001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r>
              <a:rPr lang="ru-RU"/>
              <a:t>Лукяненко Э.А. МКОУ СОШ №256 г.Фокино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E4CB62-FFEC-4061-BD5F-8D43289F5A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0" name="Picture 6" descr="http://img716.imageshack.us/img716/6451/03aa0ce01d3402xljpg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105400" y="0"/>
            <a:ext cx="40386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m6-tub-ru.yandex.net/i?id=298705765-12-72&amp;n=21" TargetMode="External"/><Relationship Id="rId2" Type="http://schemas.openxmlformats.org/officeDocument/2006/relationships/hyperlink" Target="http://im6-tub-ru.yandex.net/i?id=56046215-33-72&amp;n=2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m2-tub-ru.yandex.net/i?id=97238870-62-72&amp;n=21" TargetMode="External"/><Relationship Id="rId4" Type="http://schemas.openxmlformats.org/officeDocument/2006/relationships/hyperlink" Target="http://im5-tub-ru.yandex.net/i?id=213148352-46-72&amp;n=21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457200" y="2057400"/>
            <a:ext cx="7848600" cy="30480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Внеклассное мероприятие</a:t>
            </a:r>
            <a:b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>
                <a:solidFill>
                  <a:srgbClr val="00B050"/>
                </a:solidFill>
              </a:rPr>
              <a:t>Литературно-музыкальная композиция ко Дню </a:t>
            </a:r>
            <a:r>
              <a:rPr lang="ru-RU" sz="3600" b="1" dirty="0" smtClean="0">
                <a:solidFill>
                  <a:srgbClr val="00B050"/>
                </a:solidFill>
              </a:rPr>
              <a:t>матери</a:t>
            </a:r>
            <a:br>
              <a:rPr lang="ru-RU" sz="3600" b="1" dirty="0" smtClean="0">
                <a:solidFill>
                  <a:srgbClr val="00B05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«Никого на свете лучше мамы нет!».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rgbClr val="FF0000"/>
                </a:solidFill>
              </a:rPr>
              <a:t>Счастье матери - это счастье ее детей</a:t>
            </a:r>
          </a:p>
        </p:txBody>
      </p:sp>
      <p:pic>
        <p:nvPicPr>
          <p:cNvPr id="7" name="Содержимое 6" descr="47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57800" y="1752600"/>
            <a:ext cx="2514600" cy="2514600"/>
          </a:xfrm>
          <a:prstGeom prst="ellipse">
            <a:avLst/>
          </a:prstGeom>
        </p:spPr>
      </p:pic>
      <p:pic>
        <p:nvPicPr>
          <p:cNvPr id="9" name="Рисунок 8" descr="445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62000"/>
            <a:ext cx="2667000" cy="1981200"/>
          </a:xfrm>
          <a:prstGeom prst="ellipse">
            <a:avLst/>
          </a:prstGeom>
        </p:spPr>
      </p:pic>
      <p:pic>
        <p:nvPicPr>
          <p:cNvPr id="11" name="Picture 4" descr="C:\Documents and Settings\User\Мои документы\Мои рисунки\мама\1897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1371600"/>
            <a:ext cx="2344738" cy="250507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C:\Documents and Settings\User\Мои документы\Мои рисунки\мама\im1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460272" flipV="1">
            <a:off x="-63777" y="3037545"/>
            <a:ext cx="2474913" cy="196532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мама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3810000"/>
            <a:ext cx="3952875" cy="280987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74667619_23453124_x_42a326ccb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62600" y="4114800"/>
            <a:ext cx="3581400" cy="274320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-1066800" y="609600"/>
            <a:ext cx="9067800" cy="1066800"/>
          </a:xfrm>
        </p:spPr>
        <p:txBody>
          <a:bodyPr/>
          <a:lstStyle/>
          <a:p>
            <a:r>
              <a:rPr lang="ru-RU" sz="3600" b="1" smtClean="0">
                <a:solidFill>
                  <a:srgbClr val="FF0000"/>
                </a:solidFill>
              </a:rPr>
              <a:t>Самая прекрасная из женщин -</a:t>
            </a:r>
            <a:br>
              <a:rPr lang="ru-RU" sz="3600" b="1" smtClean="0">
                <a:solidFill>
                  <a:srgbClr val="FF0000"/>
                </a:solidFill>
              </a:rPr>
            </a:br>
            <a:r>
              <a:rPr lang="ru-RU" sz="3600" b="1" smtClean="0">
                <a:solidFill>
                  <a:srgbClr val="FF0000"/>
                </a:solidFill>
              </a:rPr>
              <a:t>Женщина с ребенком на руках! </a:t>
            </a:r>
            <a:br>
              <a:rPr lang="ru-RU" sz="3600" b="1" smtClean="0">
                <a:solidFill>
                  <a:srgbClr val="FF0000"/>
                </a:solidFill>
              </a:rPr>
            </a:br>
            <a:endParaRPr lang="ru-RU" sz="360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Есть в природе знак святой и вещий,</a:t>
            </a:r>
          </a:p>
          <a:p>
            <a:pPr>
              <a:buFont typeface="Arial" charset="0"/>
              <a:buNone/>
              <a:defRPr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Ярко обозначенный в веках.</a:t>
            </a:r>
          </a:p>
          <a:p>
            <a:pPr>
              <a:buFont typeface="Arial" charset="0"/>
              <a:buNone/>
              <a:defRPr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Самая прекрасная из женщин -</a:t>
            </a:r>
          </a:p>
          <a:p>
            <a:pPr>
              <a:buFont typeface="Arial" charset="0"/>
              <a:buNone/>
              <a:defRPr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Женщина с ребенком на руках! </a:t>
            </a:r>
          </a:p>
          <a:p>
            <a:pPr>
              <a:buFont typeface="Arial" charset="0"/>
              <a:buNone/>
              <a:defRPr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Пусть ей вечно солнце рукоплещет,</a:t>
            </a:r>
          </a:p>
          <a:p>
            <a:pPr>
              <a:buFont typeface="Arial" charset="0"/>
              <a:buNone/>
              <a:defRPr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Так она и будет жить в веках,</a:t>
            </a:r>
          </a:p>
          <a:p>
            <a:pPr>
              <a:buFont typeface="Arial" charset="0"/>
              <a:buNone/>
              <a:defRPr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Самая прекрасная из женщин -</a:t>
            </a:r>
          </a:p>
          <a:p>
            <a:pPr>
              <a:buFont typeface="Arial" charset="0"/>
              <a:buNone/>
              <a:defRPr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Женщина с ребенком на руках! </a:t>
            </a:r>
          </a:p>
          <a:p>
            <a:pPr>
              <a:buFont typeface="Arial" charset="0"/>
              <a:buNone/>
              <a:defRPr/>
            </a:pPr>
            <a:r>
              <a:rPr lang="ru-RU" sz="2400" i="1" dirty="0" smtClean="0"/>
              <a:t> </a:t>
            </a:r>
            <a:endParaRPr lang="ru-RU" sz="2400" dirty="0" smtClean="0"/>
          </a:p>
          <a:p>
            <a:pPr>
              <a:defRPr/>
            </a:pPr>
            <a:endParaRPr lang="ru-RU" sz="2400" dirty="0"/>
          </a:p>
        </p:txBody>
      </p:sp>
      <p:pic>
        <p:nvPicPr>
          <p:cNvPr id="6" name="Рисунок 5" descr="11111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3962400"/>
            <a:ext cx="3429000" cy="289560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/>
              <a:t>Список  источников 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228600" y="1295400"/>
            <a:ext cx="8915400" cy="48307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1600" dirty="0" smtClean="0"/>
              <a:t>1.Агапова И., Давыдова М. Праздники 20 века в школе. Волгоград,: Учитель.,2008</a:t>
            </a:r>
          </a:p>
          <a:p>
            <a:pPr>
              <a:buFont typeface="Arial" charset="0"/>
              <a:buNone/>
            </a:pPr>
            <a:r>
              <a:rPr lang="ru-RU" sz="1600" dirty="0" smtClean="0"/>
              <a:t>2.Дик Н.Ф. Лучшие инновационные формы </a:t>
            </a:r>
            <a:r>
              <a:rPr lang="ru-RU" sz="1600" dirty="0" err="1" smtClean="0"/>
              <a:t>внеучебной</a:t>
            </a:r>
            <a:r>
              <a:rPr lang="ru-RU" sz="1600" dirty="0" smtClean="0"/>
              <a:t> деятельности.  Ростов на </a:t>
            </a:r>
            <a:r>
              <a:rPr lang="ru-RU" sz="1600" dirty="0" err="1" smtClean="0"/>
              <a:t>Дону.Феникс</a:t>
            </a:r>
            <a:r>
              <a:rPr lang="ru-RU" sz="1600" dirty="0" smtClean="0"/>
              <a:t>, 2009</a:t>
            </a:r>
          </a:p>
          <a:p>
            <a:pPr>
              <a:buFont typeface="Arial" charset="0"/>
              <a:buNone/>
            </a:pPr>
            <a:r>
              <a:rPr lang="ru-RU" sz="1600" dirty="0" smtClean="0"/>
              <a:t>3.Праздник – ожидаемое чудо! М. </a:t>
            </a:r>
            <a:r>
              <a:rPr lang="ru-RU" sz="1600" dirty="0" err="1" smtClean="0"/>
              <a:t>Вако</a:t>
            </a:r>
            <a:r>
              <a:rPr lang="ru-RU" sz="1600" dirty="0" smtClean="0"/>
              <a:t> , 2008</a:t>
            </a:r>
          </a:p>
          <a:p>
            <a:pPr>
              <a:buFont typeface="Arial" charset="0"/>
              <a:buNone/>
            </a:pPr>
            <a:r>
              <a:rPr lang="ru-RU" sz="1600" dirty="0" smtClean="0"/>
              <a:t>4.Авторский шаблон учителя начальных классов МКОУ СОШ № 256 ГО ЗАТО г.Фокино Приморского края </a:t>
            </a:r>
            <a:r>
              <a:rPr lang="ru-RU" sz="1600" dirty="0" err="1" smtClean="0"/>
              <a:t>Лукяненко</a:t>
            </a:r>
            <a:r>
              <a:rPr lang="ru-RU" sz="1600" dirty="0" smtClean="0"/>
              <a:t> Э.А.</a:t>
            </a:r>
            <a:br>
              <a:rPr lang="ru-RU" sz="1600" dirty="0" smtClean="0"/>
            </a:br>
            <a:r>
              <a:rPr lang="ru-RU" sz="1600" dirty="0" smtClean="0"/>
              <a:t>http://anna-du.blogspot.com/2011/04/scrap-items.html - цветы</a:t>
            </a:r>
          </a:p>
          <a:p>
            <a:pPr>
              <a:buFont typeface="Arial" charset="0"/>
              <a:buNone/>
            </a:pPr>
            <a:r>
              <a:rPr lang="ru-RU" sz="1600" dirty="0" smtClean="0"/>
              <a:t>5.Мама  - </a:t>
            </a:r>
            <a:r>
              <a:rPr lang="ru-RU" sz="1600" u="sng" dirty="0" smtClean="0">
                <a:hlinkClick r:id="rId2"/>
              </a:rPr>
              <a:t>http://im6-tub-ru.yandex.net/i?id=56046215-33-72&amp;n=21</a:t>
            </a:r>
            <a:endParaRPr lang="ru-RU" sz="1600" dirty="0" smtClean="0"/>
          </a:p>
          <a:p>
            <a:pPr>
              <a:buFont typeface="Arial" charset="0"/>
              <a:buNone/>
            </a:pPr>
            <a:r>
              <a:rPr lang="ru-RU" sz="1600" dirty="0" smtClean="0"/>
              <a:t>6.Мамочка  -  http://im6-tub-ru.yandex.net/i?id=215832403-19-72&amp;n=21</a:t>
            </a:r>
          </a:p>
          <a:p>
            <a:pPr>
              <a:buFont typeface="Arial" charset="0"/>
              <a:buNone/>
            </a:pPr>
            <a:r>
              <a:rPr lang="ru-RU" sz="1600" dirty="0" smtClean="0"/>
              <a:t>7.С днем матери - </a:t>
            </a:r>
            <a:r>
              <a:rPr lang="ru-RU" sz="1600" u="sng" dirty="0" smtClean="0">
                <a:hlinkClick r:id="rId3"/>
              </a:rPr>
              <a:t>http://im6-tub-ru.yandex.net/i?id=298705765-12-72&amp;n=21</a:t>
            </a:r>
            <a:endParaRPr lang="ru-RU" sz="1600" dirty="0" smtClean="0"/>
          </a:p>
          <a:p>
            <a:pPr>
              <a:buFont typeface="Arial" charset="0"/>
              <a:buNone/>
            </a:pPr>
            <a:r>
              <a:rPr lang="ru-RU" sz="1600" dirty="0" smtClean="0"/>
              <a:t>8.Любимой маме- </a:t>
            </a:r>
            <a:r>
              <a:rPr lang="ru-RU" sz="1600" u="sng" dirty="0" smtClean="0">
                <a:hlinkClick r:id="rId4"/>
              </a:rPr>
              <a:t>http://im5-tub-ru.yandex.net/i?id=213148352-46-72&amp;n=21</a:t>
            </a:r>
            <a:endParaRPr lang="ru-RU" sz="1600" dirty="0" smtClean="0"/>
          </a:p>
          <a:p>
            <a:pPr>
              <a:buFont typeface="Arial" charset="0"/>
              <a:buNone/>
            </a:pPr>
            <a:r>
              <a:rPr lang="ru-RU" sz="1600" dirty="0" smtClean="0"/>
              <a:t>9</a:t>
            </a:r>
            <a:r>
              <a:rPr lang="ru-RU" sz="1600" dirty="0" smtClean="0"/>
              <a:t>.С </a:t>
            </a:r>
            <a:r>
              <a:rPr lang="ru-RU" sz="1600" dirty="0" smtClean="0"/>
              <a:t>днем матери- </a:t>
            </a:r>
            <a:r>
              <a:rPr lang="ru-RU" sz="1600" u="sng" dirty="0" smtClean="0">
                <a:hlinkClick r:id="rId5"/>
              </a:rPr>
              <a:t>http://im2-tub-ru.yandex.net/i?id=97238870-62-72&amp;n=21</a:t>
            </a:r>
            <a:endParaRPr lang="ru-RU" sz="1600" dirty="0" smtClean="0"/>
          </a:p>
          <a:p>
            <a:pPr>
              <a:buFont typeface="Arial" charset="0"/>
              <a:buNone/>
            </a:pPr>
            <a:r>
              <a:rPr lang="ru-RU" sz="1600" dirty="0" smtClean="0"/>
              <a:t>10.Бабушка-  </a:t>
            </a:r>
            <a:r>
              <a:rPr lang="ru-RU" sz="1600" dirty="0" smtClean="0"/>
              <a:t>http://im4-tub-ru.yandex.net/i?id=561615876-36-72&amp;n=21</a:t>
            </a:r>
          </a:p>
          <a:p>
            <a:pPr>
              <a:buFont typeface="Arial" charset="0"/>
              <a:buNone/>
            </a:pPr>
            <a:r>
              <a:rPr lang="ru-RU" sz="1600" dirty="0" smtClean="0"/>
              <a:t> </a:t>
            </a:r>
          </a:p>
          <a:p>
            <a:endParaRPr lang="ru-RU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User\Мои документы\Мои рисунки\мама\0d876a0156f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19600"/>
            <a:ext cx="3657600" cy="24384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0" y="0"/>
            <a:ext cx="8534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За день своего рождения ребенок спросил у бога: «Я не знаю, зачем я иду в этот мир! Что я должен делать!»</a:t>
            </a:r>
          </a:p>
          <a:p>
            <a:r>
              <a:rPr lang="ru-RU" sz="2400" b="1">
                <a:solidFill>
                  <a:srgbClr val="FF0000"/>
                </a:solidFill>
              </a:rPr>
              <a:t>Бог ответил: «Я подарю тебе ангела, который всегда будет с тобой. Он все тебе объяснит!</a:t>
            </a:r>
          </a:p>
          <a:p>
            <a:r>
              <a:rPr lang="ru-RU" sz="2400" b="1">
                <a:solidFill>
                  <a:srgbClr val="FF0000"/>
                </a:solidFill>
              </a:rPr>
              <a:t>- Но как я пойму его. Ведь я не знаю его языка?</a:t>
            </a:r>
          </a:p>
          <a:p>
            <a:r>
              <a:rPr lang="ru-RU" sz="2400" b="1">
                <a:solidFill>
                  <a:srgbClr val="FF0000"/>
                </a:solidFill>
              </a:rPr>
              <a:t>- Ангел будет учить тебя своему языку. Он будет охранять тебя от всех бед.</a:t>
            </a:r>
          </a:p>
          <a:p>
            <a:r>
              <a:rPr lang="ru-RU" sz="2400" b="1">
                <a:solidFill>
                  <a:srgbClr val="FF0000"/>
                </a:solidFill>
              </a:rPr>
              <a:t>- Как и когда я должен вернуться к тебе?</a:t>
            </a:r>
          </a:p>
          <a:p>
            <a:r>
              <a:rPr lang="ru-RU" sz="2400" b="1">
                <a:solidFill>
                  <a:srgbClr val="FF0000"/>
                </a:solidFill>
              </a:rPr>
              <a:t>- Твой ангел скажет тебе всё.</a:t>
            </a:r>
          </a:p>
          <a:p>
            <a:r>
              <a:rPr lang="ru-RU" sz="2400" b="1">
                <a:solidFill>
                  <a:srgbClr val="FF0000"/>
                </a:solidFill>
              </a:rPr>
              <a:t>- А как зовут моего ангела?</a:t>
            </a:r>
          </a:p>
          <a:p>
            <a:r>
              <a:rPr lang="ru-RU" sz="2400" b="1">
                <a:solidFill>
                  <a:srgbClr val="FF0000"/>
                </a:solidFill>
              </a:rPr>
              <a:t>- Ты будешь его называть – МАМА.</a:t>
            </a:r>
          </a:p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010400" cy="1066800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FF0000"/>
                </a:solidFill>
              </a:rPr>
              <a:t>24 </a:t>
            </a:r>
            <a:r>
              <a:rPr lang="ru-RU" dirty="0" smtClean="0">
                <a:solidFill>
                  <a:srgbClr val="FF0000"/>
                </a:solidFill>
              </a:rPr>
              <a:t>ноября- День матери</a:t>
            </a:r>
            <a:r>
              <a:rPr lang="ru-RU" dirty="0" smtClean="0"/>
              <a:t>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3400" y="1066800"/>
            <a:ext cx="5916613" cy="2216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Нынче праздник! </a:t>
            </a:r>
          </a:p>
          <a:p>
            <a:pPr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Нынче праздник!</a:t>
            </a:r>
          </a:p>
          <a:p>
            <a:pPr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Праздник бабушек и мам,</a:t>
            </a:r>
          </a:p>
          <a:p>
            <a:pPr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Это самый добрый праздник,</a:t>
            </a:r>
          </a:p>
          <a:p>
            <a:pPr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Осенью приходит к нам.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8" name="Содержимое 7" descr="78005574_81452627666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3048000"/>
            <a:ext cx="5105400" cy="381000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8077200" cy="960438"/>
          </a:xfrm>
        </p:spPr>
        <p:txBody>
          <a:bodyPr/>
          <a:lstStyle/>
          <a:p>
            <a:r>
              <a:rPr lang="ru-RU" sz="3600" b="1" smtClean="0">
                <a:solidFill>
                  <a:srgbClr val="FF0000"/>
                </a:solidFill>
              </a:rPr>
              <a:t>Мама! </a:t>
            </a:r>
            <a:br>
              <a:rPr lang="ru-RU" sz="3600" b="1" smtClean="0">
                <a:solidFill>
                  <a:srgbClr val="FF0000"/>
                </a:solidFill>
              </a:rPr>
            </a:br>
            <a:r>
              <a:rPr lang="ru-RU" sz="3600" b="1" smtClean="0">
                <a:solidFill>
                  <a:srgbClr val="FF0000"/>
                </a:solidFill>
              </a:rPr>
              <a:t>Как емко, как прекрасно это слово! 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0" y="1752600"/>
            <a:ext cx="86868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800" b="1" smtClean="0">
                <a:solidFill>
                  <a:srgbClr val="0070C0"/>
                </a:solidFill>
              </a:rPr>
              <a:t>«Без солнца не цветут цветы, </a:t>
            </a:r>
          </a:p>
          <a:p>
            <a:pPr>
              <a:buFont typeface="Arial" charset="0"/>
              <a:buNone/>
            </a:pPr>
            <a:r>
              <a:rPr lang="ru-RU" sz="2800" b="1" smtClean="0">
                <a:solidFill>
                  <a:srgbClr val="0070C0"/>
                </a:solidFill>
              </a:rPr>
              <a:t>без любви нет счастья, </a:t>
            </a:r>
          </a:p>
          <a:p>
            <a:pPr>
              <a:buFont typeface="Arial" charset="0"/>
              <a:buNone/>
            </a:pPr>
            <a:r>
              <a:rPr lang="ru-RU" sz="2800" b="1" smtClean="0">
                <a:solidFill>
                  <a:srgbClr val="0070C0"/>
                </a:solidFill>
              </a:rPr>
              <a:t>без женщины нет ни  поэта, ни героя»</a:t>
            </a:r>
          </a:p>
        </p:txBody>
      </p:sp>
      <p:pic>
        <p:nvPicPr>
          <p:cNvPr id="9" name="Рисунок 8" descr="www_chudetstvo_ru_den_materi_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276600"/>
            <a:ext cx="4876800" cy="358140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7924800" cy="1143000"/>
          </a:xfrm>
        </p:spPr>
        <p:txBody>
          <a:bodyPr/>
          <a:lstStyle/>
          <a:p>
            <a:r>
              <a:rPr lang="ru-RU" sz="3200" b="1" smtClean="0">
                <a:solidFill>
                  <a:srgbClr val="FF0000"/>
                </a:solidFill>
              </a:rPr>
              <a:t>«МАМА»! Сколько тепла таит слово, которым называют самого близкого, дорогого и единственного человека! </a:t>
            </a:r>
            <a:r>
              <a:rPr lang="ru-RU" sz="3600" smtClean="0"/>
              <a:t/>
            </a:r>
            <a:br>
              <a:rPr lang="ru-RU" sz="3600" smtClean="0"/>
            </a:br>
            <a:endParaRPr lang="ru-RU" sz="360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Люблю тебя, мама, за что, я не знаю,</a:t>
            </a:r>
          </a:p>
          <a:p>
            <a:pPr>
              <a:buFont typeface="Arial" charset="0"/>
              <a:buNone/>
              <a:defRPr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Наверно, за то, что живу и мечтаю,</a:t>
            </a:r>
          </a:p>
          <a:p>
            <a:pPr>
              <a:buFont typeface="Arial" charset="0"/>
              <a:buNone/>
              <a:defRPr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И радуюсь солнцу и светлому дню.</a:t>
            </a:r>
          </a:p>
          <a:p>
            <a:pPr>
              <a:buFont typeface="Arial" charset="0"/>
              <a:buNone/>
              <a:defRPr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За что тебя я, родная, люблю?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9" name="Рисунок 8" descr="1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657600"/>
            <a:ext cx="4648200" cy="3200400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0000"/>
                </a:solidFill>
              </a:rPr>
              <a:t>Цветы для мамы</a:t>
            </a:r>
          </a:p>
        </p:txBody>
      </p:sp>
      <p:pic>
        <p:nvPicPr>
          <p:cNvPr id="5" name="Содержимое 4" descr="www_chudetstvo_ru_den_materi_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24000"/>
            <a:ext cx="5791200" cy="4953000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0000"/>
                </a:solidFill>
              </a:rPr>
              <a:t>Быть матерью – это огромное счастье!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67000"/>
            <a:ext cx="8686800" cy="3459163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Есть светлый на земле приют,</a:t>
            </a:r>
          </a:p>
          <a:p>
            <a:pPr>
              <a:buFont typeface="Arial" charset="0"/>
              <a:buNone/>
              <a:defRPr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Любовь и верность там живут.</a:t>
            </a:r>
          </a:p>
          <a:p>
            <a:pPr>
              <a:buFont typeface="Arial" charset="0"/>
              <a:buNone/>
              <a:defRPr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Все, что порой лишь снится нам,</a:t>
            </a:r>
          </a:p>
          <a:p>
            <a:pPr>
              <a:buFont typeface="Arial" charset="0"/>
              <a:buNone/>
              <a:defRPr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Навеки приютилось там.</a:t>
            </a:r>
          </a:p>
          <a:p>
            <a:pPr>
              <a:buFont typeface="Arial" charset="0"/>
              <a:buNone/>
              <a:defRPr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То - сердце матери. </a:t>
            </a:r>
            <a:endParaRPr lang="ru-RU" dirty="0"/>
          </a:p>
        </p:txBody>
      </p:sp>
      <p:pic>
        <p:nvPicPr>
          <p:cNvPr id="6" name="Рисунок 5" descr="mzl.wixgzbfe.320x480-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3124200"/>
            <a:ext cx="4267200" cy="373380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14400"/>
          </a:xfrm>
        </p:spPr>
        <p:txBody>
          <a:bodyPr/>
          <a:lstStyle/>
          <a:p>
            <a:r>
              <a:rPr lang="ru-RU" b="1" smtClean="0">
                <a:solidFill>
                  <a:srgbClr val="FF0000"/>
                </a:solidFill>
              </a:rPr>
              <a:t>Про бабушек!</a:t>
            </a:r>
            <a:br>
              <a:rPr lang="ru-RU" b="1" smtClean="0">
                <a:solidFill>
                  <a:srgbClr val="FF0000"/>
                </a:solidFill>
              </a:rPr>
            </a:br>
            <a:endParaRPr lang="ru-RU" b="1" smtClean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3000"/>
            <a:ext cx="8686800" cy="4983163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Кто на кухне с поварешкой</a:t>
            </a:r>
          </a:p>
          <a:p>
            <a:pPr>
              <a:buFont typeface="Arial" charset="0"/>
              <a:buNone/>
              <a:defRPr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У плиты всегда стоит, </a:t>
            </a:r>
          </a:p>
          <a:p>
            <a:pPr>
              <a:buFont typeface="Arial" charset="0"/>
              <a:buNone/>
              <a:defRPr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Кто нам штопает одежку,</a:t>
            </a:r>
          </a:p>
          <a:p>
            <a:pPr>
              <a:buFont typeface="Arial" charset="0"/>
              <a:buNone/>
              <a:defRPr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Пылесосом кто гудит?</a:t>
            </a:r>
          </a:p>
          <a:p>
            <a:pPr>
              <a:buFont typeface="Arial" charset="0"/>
              <a:buNone/>
              <a:defRPr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Кто споет нам на ночь песню,</a:t>
            </a:r>
          </a:p>
          <a:p>
            <a:pPr>
              <a:buFont typeface="Arial" charset="0"/>
              <a:buNone/>
              <a:defRPr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Чтобы сладко мы заснули?</a:t>
            </a:r>
          </a:p>
          <a:p>
            <a:pPr>
              <a:buFont typeface="Arial" charset="0"/>
              <a:buNone/>
              <a:defRPr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Кто добрей всех и чудесней?</a:t>
            </a:r>
          </a:p>
          <a:p>
            <a:pPr>
              <a:buFont typeface="Arial" charset="0"/>
              <a:buNone/>
              <a:defRPr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Ну, конечно же – </a:t>
            </a:r>
            <a:r>
              <a:rPr lang="ru-RU" sz="2400" b="1" dirty="0" smtClean="0">
                <a:solidFill>
                  <a:srgbClr val="FF0000"/>
                </a:solidFill>
              </a:rPr>
              <a:t>бабули!</a:t>
            </a:r>
          </a:p>
          <a:p>
            <a:pPr>
              <a:buFont typeface="Arial" charset="0"/>
              <a:buNone/>
              <a:defRPr/>
            </a:pPr>
            <a:endParaRPr lang="ru-RU" dirty="0" smtClean="0"/>
          </a:p>
          <a:p>
            <a:pPr>
              <a:buFont typeface="Arial" charset="0"/>
              <a:buNone/>
              <a:defRPr/>
            </a:pPr>
            <a:endParaRPr lang="ru-RU" dirty="0"/>
          </a:p>
        </p:txBody>
      </p:sp>
      <p:pic>
        <p:nvPicPr>
          <p:cNvPr id="5" name="Рисунок 4" descr="бабушка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0" y="1219201"/>
            <a:ext cx="3657600" cy="3352799"/>
          </a:xfrm>
          <a:prstGeom prst="roundRect">
            <a:avLst/>
          </a:prstGeom>
        </p:spPr>
      </p:pic>
      <p:pic>
        <p:nvPicPr>
          <p:cNvPr id="6" name="Рисунок 5" descr="22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4572000"/>
            <a:ext cx="2971800" cy="2286000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0000"/>
                </a:solidFill>
              </a:rPr>
              <a:t>Пожелания маме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Желаем маме дорогой</a:t>
            </a:r>
          </a:p>
          <a:p>
            <a:pPr>
              <a:buFont typeface="Arial" charset="0"/>
              <a:buNone/>
              <a:defRPr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Удач, здоровья, счастья,</a:t>
            </a:r>
          </a:p>
          <a:p>
            <a:pPr>
              <a:buFont typeface="Arial" charset="0"/>
              <a:buNone/>
              <a:defRPr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Чтоб розы на душе цвели</a:t>
            </a:r>
          </a:p>
          <a:p>
            <a:pPr>
              <a:buFont typeface="Arial" charset="0"/>
              <a:buNone/>
              <a:defRPr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И не было ненастья! </a:t>
            </a:r>
          </a:p>
          <a:p>
            <a:pPr>
              <a:buFont typeface="Arial" charset="0"/>
              <a:buNone/>
              <a:defRPr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Хотим, чтоб жизнь была светла,</a:t>
            </a:r>
          </a:p>
          <a:p>
            <a:pPr>
              <a:buFont typeface="Arial" charset="0"/>
              <a:buNone/>
              <a:defRPr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Чтоб ты веселою была,</a:t>
            </a:r>
          </a:p>
          <a:p>
            <a:pPr>
              <a:buFont typeface="Arial" charset="0"/>
              <a:buNone/>
              <a:defRPr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И чтоб лихих не знала бед.</a:t>
            </a:r>
          </a:p>
          <a:p>
            <a:pPr>
              <a:buFont typeface="Arial" charset="0"/>
              <a:buNone/>
              <a:defRPr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Живи, родная, много лет!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471</Words>
  <Application>Microsoft Office PowerPoint</Application>
  <PresentationFormat>Экран (4:3)</PresentationFormat>
  <Paragraphs>72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Внеклассное мероприятие  Литературно-музыкальная композиция ко Дню матери  «Никого на свете лучше мамы нет!».  </vt:lpstr>
      <vt:lpstr>Слайд 2</vt:lpstr>
      <vt:lpstr>24 ноября- День матери. </vt:lpstr>
      <vt:lpstr>Мама!  Как емко, как прекрасно это слово!  </vt:lpstr>
      <vt:lpstr>«МАМА»! Сколько тепла таит слово, которым называют самого близкого, дорогого и единственного человека!  </vt:lpstr>
      <vt:lpstr>Цветы для мамы</vt:lpstr>
      <vt:lpstr>Быть матерью – это огромное счастье!</vt:lpstr>
      <vt:lpstr>Про бабушек! </vt:lpstr>
      <vt:lpstr>Пожелания маме</vt:lpstr>
      <vt:lpstr>Счастье матери - это счастье ее детей</vt:lpstr>
      <vt:lpstr>Самая прекрасная из женщин - Женщина с ребенком на руках!  </vt:lpstr>
      <vt:lpstr>Список  источников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25</cp:revision>
  <dcterms:created xsi:type="dcterms:W3CDTF">2012-07-12T06:58:29Z</dcterms:created>
  <dcterms:modified xsi:type="dcterms:W3CDTF">2013-12-02T17:31:15Z</dcterms:modified>
</cp:coreProperties>
</file>