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6B30-5AF0-4A83-A102-8B8B2DDC472C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3775-C216-4889-A635-6893FCB3F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резентация 9 мая\DSCN8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141" y="0"/>
            <a:ext cx="9282142" cy="696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презентация 9 мая\DSCN8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7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презентация 9 мая\DSCN8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admin\Рабочий стол\презентация 9 мая\DSCN8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презентация 9 мая\DSCN8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презентация 9 мая\DSCN8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53579"/>
            <a:ext cx="9215438" cy="6911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презентация 9 мая\DSCN8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95" y="0"/>
            <a:ext cx="9580565" cy="718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презентация 9 мая\DSCN8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10671" cy="7058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Documents and Settings\admin\Рабочий стол\презентация 9 мая\DSCN8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042" y="-283790"/>
            <a:ext cx="9522387" cy="7141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презентация 9 мая\DSCN8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6860" cy="7040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резентация 9 мая\DSCN8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презентация 9 мая\DSCN8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8592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презентация 9 мая\DSCN8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1" y="-1"/>
            <a:ext cx="9334501" cy="700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презентация 9 мая\DSCN8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310686" cy="698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презентация 9 мая\DSCN8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admin\Рабочий стол\презентация 9 мая\DSCN8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-89298"/>
            <a:ext cx="9263063" cy="694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презентация 9 мая\DSCN8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</dc:creator>
  <cp:lastModifiedBy>ааа</cp:lastModifiedBy>
  <cp:revision>3</cp:revision>
  <dcterms:created xsi:type="dcterms:W3CDTF">2015-05-08T12:15:51Z</dcterms:created>
  <dcterms:modified xsi:type="dcterms:W3CDTF">2015-05-08T12:32:23Z</dcterms:modified>
</cp:coreProperties>
</file>