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7" r:id="rId2"/>
    <p:sldId id="276" r:id="rId3"/>
    <p:sldId id="257" r:id="rId4"/>
    <p:sldId id="275" r:id="rId5"/>
    <p:sldId id="258" r:id="rId6"/>
    <p:sldId id="263" r:id="rId7"/>
    <p:sldId id="264" r:id="rId8"/>
    <p:sldId id="269" r:id="rId9"/>
    <p:sldId id="266" r:id="rId10"/>
    <p:sldId id="270" r:id="rId11"/>
    <p:sldId id="267" r:id="rId12"/>
    <p:sldId id="272" r:id="rId13"/>
    <p:sldId id="265" r:id="rId14"/>
    <p:sldId id="271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B4DD-9ED0-453B-ABF6-7F16DAF2942E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5738-CCEA-48B4-B347-A976C1C5E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8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789D68-C015-4F82-B843-DF7F2AA09BAF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499BC-F685-4931-9547-A687FCD7EAF2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1ECE7-B17E-4D08-89BF-E1BC0B0A5776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7BD3F-FD85-4C9A-BAA1-4D0BCFBF7404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FCC2D-B790-427F-A917-700BDF56E983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6079-C97B-4882-9CF0-71F83213A903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EFA47-6701-4A39-B82C-291B67DDFE64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20DA1-285D-4CF2-B8FB-32FA4F717957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D8FA9-59E2-420C-871F-ACB9166C47E8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E7320A-C1C2-4BDB-A7B8-F56029AB9B5F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B09C0B-9996-4FF9-947F-3B8F190AC956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F1BF90-A50D-41F2-9194-2DCDC27E64D1}" type="datetime1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717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98902.html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338939" y="2435192"/>
            <a:ext cx="6304548" cy="10010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49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 История 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письма и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почты »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534ba_94df62ff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00514" y="2509503"/>
            <a:ext cx="1944304" cy="3728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786" y="356135"/>
            <a:ext cx="679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Электронное образовательное пособие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детей старшего дошкольного возраста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2118" y="5135773"/>
            <a:ext cx="483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Плаксюк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Л.Н.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МБДОУ № 7 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Пингвинёнок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i153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017" y="576487"/>
            <a:ext cx="2411412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80085" y="308008"/>
            <a:ext cx="573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изобретением телеграфа, телефона, почтовая связь не утратила своей важной роли, и всё также остаётся одним из важных средств связи между людьми. Каждый день миллионы людей отправляют и получают по почте письма, посылки и бандероли, денежные переводы, газеты и журналы.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1216388734_telegra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1574" y="2788252"/>
            <a:ext cx="381000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8" descr="a7634913b9fbe0f9b1118ec6736d7aa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4856" y="434474"/>
            <a:ext cx="1944688" cy="1668463"/>
          </a:xfrm>
          <a:prstGeom prst="rect">
            <a:avLst/>
          </a:prstGeom>
          <a:noFill/>
        </p:spPr>
      </p:pic>
      <p:pic>
        <p:nvPicPr>
          <p:cNvPr id="6" name="Picture 11" descr="telegra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728" y="2565535"/>
            <a:ext cx="3521075" cy="228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70021" y="4918509"/>
            <a:ext cx="4668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Телеграф – система связи для передачи сообщений при помощи электрических сигналов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12708" y="269508"/>
            <a:ext cx="5871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наше время, когда у каждого дома есть компьютер, письма и послания можно пересылать с помощью электронной почты.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Hacker-schicken-gef-schte-Rechnungen-mit-Malware--f630x378-ffffff-C-fe724004-1059857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50830" y="2668304"/>
            <a:ext cx="3706762" cy="3308778"/>
          </a:xfrm>
          <a:prstGeom prst="rect">
            <a:avLst/>
          </a:prstGeom>
        </p:spPr>
      </p:pic>
      <p:pic>
        <p:nvPicPr>
          <p:cNvPr id="6" name="Рисунок 5" descr="resursYandex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1377"/>
            <a:ext cx="2882548" cy="2381451"/>
          </a:xfrm>
          <a:prstGeom prst="rect">
            <a:avLst/>
          </a:prstGeom>
        </p:spPr>
      </p:pic>
      <p:pic>
        <p:nvPicPr>
          <p:cNvPr id="7" name="Рисунок 6" descr="416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8153" y="3241985"/>
            <a:ext cx="3083951" cy="313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5149" y="317634"/>
            <a:ext cx="6246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Что можно переслать по почте?</a:t>
            </a:r>
          </a:p>
          <a:p>
            <a:endParaRPr lang="ru-RU" dirty="0"/>
          </a:p>
        </p:txBody>
      </p:sp>
      <p:pic>
        <p:nvPicPr>
          <p:cNvPr id="4" name="Рисунок 3" descr="7933872_question_pop_up_from_box_lg_nwm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4830" y="4278830"/>
            <a:ext cx="2579170" cy="2579170"/>
          </a:xfrm>
          <a:prstGeom prst="rect">
            <a:avLst/>
          </a:prstGeom>
        </p:spPr>
      </p:pic>
      <p:pic>
        <p:nvPicPr>
          <p:cNvPr id="5" name="Рисунок 4" descr="colis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4576" y="746058"/>
            <a:ext cx="2216591" cy="2555407"/>
          </a:xfrm>
          <a:prstGeom prst="rect">
            <a:avLst/>
          </a:prstGeom>
        </p:spPr>
      </p:pic>
      <p:pic>
        <p:nvPicPr>
          <p:cNvPr id="6" name="Рисунок 5" descr="t_1040_1314463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81283" y="1047711"/>
            <a:ext cx="2796006" cy="2013124"/>
          </a:xfrm>
          <a:prstGeom prst="rect">
            <a:avLst/>
          </a:prstGeom>
        </p:spPr>
      </p:pic>
      <p:pic>
        <p:nvPicPr>
          <p:cNvPr id="7" name="Рисунок 6" descr="1366629256_1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41" y="3552615"/>
            <a:ext cx="3103145" cy="2910750"/>
          </a:xfrm>
          <a:prstGeom prst="rect">
            <a:avLst/>
          </a:prstGeom>
        </p:spPr>
      </p:pic>
      <p:pic>
        <p:nvPicPr>
          <p:cNvPr id="8" name="Рисунок 7" descr="3239700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72528" y="3354153"/>
            <a:ext cx="3201702" cy="2392129"/>
          </a:xfrm>
          <a:prstGeom prst="rect">
            <a:avLst/>
          </a:prstGeom>
        </p:spPr>
      </p:pic>
      <p:pic>
        <p:nvPicPr>
          <p:cNvPr id="9" name="Рисунок 8" descr="eeww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305592">
            <a:off x="6221474" y="1231581"/>
            <a:ext cx="2494753" cy="186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5899" y="21175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чего нужны письма?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2363017">
            <a:off x="4083619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9732996">
            <a:off x="6615060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10" descr="i153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6024" y="1077001"/>
            <a:ext cx="2411412" cy="2139950"/>
          </a:xfrm>
          <a:prstGeom prst="rect">
            <a:avLst/>
          </a:prstGeom>
          <a:noFill/>
        </p:spPr>
      </p:pic>
      <p:pic>
        <p:nvPicPr>
          <p:cNvPr id="12" name="Рисунок 11" descr="t_1040_13144639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97445">
            <a:off x="3121403" y="668983"/>
            <a:ext cx="3959621" cy="285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893794" y="4849696"/>
            <a:ext cx="2303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Помогают</a:t>
            </a:r>
          </a:p>
          <a:p>
            <a:r>
              <a:rPr lang="ru-RU" sz="2000" dirty="0"/>
              <a:t> людям</a:t>
            </a:r>
          </a:p>
          <a:p>
            <a:r>
              <a:rPr lang="ru-RU" sz="2000" dirty="0"/>
              <a:t> общаться на</a:t>
            </a:r>
          </a:p>
          <a:p>
            <a:r>
              <a:rPr lang="ru-RU" sz="2000" dirty="0"/>
              <a:t> расстоянии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482330" y="4791861"/>
            <a:ext cx="18716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Являются</a:t>
            </a:r>
            <a:endParaRPr lang="ru-RU" dirty="0"/>
          </a:p>
          <a:p>
            <a:r>
              <a:rPr lang="ru-RU" dirty="0"/>
              <a:t> хранителями</a:t>
            </a:r>
          </a:p>
          <a:p>
            <a:r>
              <a:rPr lang="ru-RU" dirty="0"/>
              <a:t> истории </a:t>
            </a:r>
          </a:p>
          <a:p>
            <a:r>
              <a:rPr lang="ru-RU" dirty="0"/>
              <a:t>человека и </a:t>
            </a:r>
          </a:p>
          <a:p>
            <a:r>
              <a:rPr lang="ru-RU" dirty="0"/>
              <a:t>его семьи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36979">
            <a:off x="5169939" y="1365226"/>
            <a:ext cx="3532121" cy="23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tter"/>
          <p:cNvSpPr>
            <a:spLocks noEditPoints="1" noChangeArrowheads="1"/>
          </p:cNvSpPr>
          <p:nvPr/>
        </p:nvSpPr>
        <p:spPr bwMode="auto">
          <a:xfrm>
            <a:off x="375384" y="365762"/>
            <a:ext cx="4899260" cy="251219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600" i="1" dirty="0" smtClean="0"/>
              <a:t>Конверт</a:t>
            </a:r>
            <a:r>
              <a:rPr lang="ru-RU" sz="1600" dirty="0" smtClean="0"/>
              <a:t> </a:t>
            </a:r>
            <a:r>
              <a:rPr lang="ru-RU" sz="1600" dirty="0"/>
              <a:t>(по Ушакову) – сложенный </a:t>
            </a:r>
            <a:r>
              <a:rPr lang="ru-RU" sz="1600" dirty="0" smtClean="0"/>
              <a:t>с четырех </a:t>
            </a:r>
            <a:r>
              <a:rPr lang="ru-RU" sz="1600" dirty="0"/>
              <a:t>сторон углами пакетик из бумаги, в который вкладывают письмо для отправки.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Picture 14" descr="Пс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484" y="3099335"/>
            <a:ext cx="4543125" cy="328221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07950" y="4652963"/>
            <a:ext cx="1944688" cy="914400"/>
          </a:xfrm>
          <a:prstGeom prst="roundRect">
            <a:avLst>
              <a:gd name="adj" fmla="val 16667"/>
            </a:avLst>
          </a:prstGeom>
          <a:solidFill>
            <a:srgbClr val="CBE7C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АДРЕС </a:t>
            </a:r>
          </a:p>
          <a:p>
            <a:pPr algn="ctr"/>
            <a:r>
              <a:rPr lang="ru-RU" dirty="0"/>
              <a:t>ОТПРАВИТЕЛЯ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9517027">
            <a:off x="1946593" y="4061762"/>
            <a:ext cx="23637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199312" y="1862973"/>
            <a:ext cx="1944688" cy="914400"/>
          </a:xfrm>
          <a:prstGeom prst="roundRect">
            <a:avLst>
              <a:gd name="adj" fmla="val 16667"/>
            </a:avLst>
          </a:prstGeom>
          <a:solidFill>
            <a:srgbClr val="CBE7C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АДРЕС</a:t>
            </a:r>
            <a:br>
              <a:rPr lang="ru-RU"/>
            </a:br>
            <a:r>
              <a:rPr lang="ru-RU"/>
              <a:t>ПОЛУЧАТЕЛЯ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 rot="7506532">
            <a:off x="6823653" y="3650968"/>
            <a:ext cx="2135168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454761">
            <a:off x="2563521" y="5873273"/>
            <a:ext cx="1655763" cy="36492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3790" y="5852160"/>
            <a:ext cx="156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Индекс.</a:t>
            </a:r>
            <a:endParaRPr lang="ru-RU" dirty="0"/>
          </a:p>
        </p:txBody>
      </p:sp>
      <p:pic>
        <p:nvPicPr>
          <p:cNvPr id="11" name="Picture 4" descr="i (33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0047" y="298384"/>
            <a:ext cx="1164657" cy="1164657"/>
          </a:xfrm>
          <a:prstGeom prst="rect">
            <a:avLst/>
          </a:prstGeom>
          <a:noFill/>
        </p:spPr>
      </p:pic>
      <p:pic>
        <p:nvPicPr>
          <p:cNvPr id="12" name="Picture 6" descr="i (39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45713" y="567890"/>
            <a:ext cx="1408336" cy="101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6" descr="x_40b9c3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8900" y="368254"/>
            <a:ext cx="3848348" cy="2567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otite_nashey_zemli_poluchite_po_pochte-.902458.2012_09_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3490" y="3224461"/>
            <a:ext cx="4230305" cy="282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i1536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9033" y="454412"/>
            <a:ext cx="2411412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pochta_rossi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0631" y="221381"/>
            <a:ext cx="3986031" cy="2007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526" y="2868329"/>
            <a:ext cx="4485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Кто стучится в дверь ко мне,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толстой сумкой на ремне?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Это он, это он,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Ленинградский почтальон!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ostman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800" y="1578545"/>
            <a:ext cx="2530970" cy="439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231006"/>
            <a:ext cx="9383488" cy="6448927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2161" y="992891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t_1040_1314463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05522">
            <a:off x="488141" y="1596827"/>
            <a:ext cx="3345841" cy="240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042611" y="1482290"/>
            <a:ext cx="4649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Письмо – это написанный текст, посылаемый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сообщения чего-нибудь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кому-нибудь.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3018"/>
            <a:ext cx="3238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78298" y="3757380"/>
            <a:ext cx="3427412" cy="243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8" descr="p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09" y="488850"/>
            <a:ext cx="2246011" cy="260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0_6504c_16fab23f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69256" y="3336458"/>
            <a:ext cx="2326851" cy="31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3596" y="548640"/>
            <a:ext cx="4726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Почта – это учреждение, которое занимается пересылкой почтовых отправлений – писем, газет, журналов, денежных  переводов, бандеролей, посылок. Вся пересылка происходит при помощи транспорта.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vhod-v-otdelenie-pochty-rossii-gorod-snezhnogorsk-0003588284-previe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06893" y="3453263"/>
            <a:ext cx="3728394" cy="287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182881"/>
            <a:ext cx="9383488" cy="6506678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38" y="558265"/>
            <a:ext cx="8027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Почтальон – это  работник почты, доставляющий корреспонденцию (письма, газеты, журналы, извещения на посылки) по адресам.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30423_6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6382" y="1915077"/>
            <a:ext cx="3363256" cy="2233412"/>
          </a:xfrm>
          <a:prstGeom prst="rect">
            <a:avLst/>
          </a:prstGeom>
        </p:spPr>
      </p:pic>
      <p:pic>
        <p:nvPicPr>
          <p:cNvPr id="11" name="Рисунок 10" descr="postman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8094" y="1953930"/>
            <a:ext cx="2530970" cy="4398745"/>
          </a:xfrm>
          <a:prstGeom prst="rect">
            <a:avLst/>
          </a:prstGeom>
        </p:spPr>
      </p:pic>
      <p:pic>
        <p:nvPicPr>
          <p:cNvPr id="12" name="Picture 8" descr="turkiye-nin-guvendigi-meslekler_22315_b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5754" y="3455939"/>
            <a:ext cx="3008246" cy="312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hwyz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0935" y="3368194"/>
            <a:ext cx="2358056" cy="3287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4560" y="263506"/>
            <a:ext cx="6371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разговаривать друг с другом появилась у людей в древности. Но как поговоришь, если нужный тебе человек находится очень далеко? В каменном веке информация  передавалась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дымом костров,  ударами в сигнальный барабан, звуками труб.  Позже стали посылать гонцов с устными сообщениями. Такой вестник заучивал «письмо» со слов отправителя, а затем пересказывал его адресату.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barbar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3630" y="258077"/>
            <a:ext cx="1751798" cy="2134876"/>
          </a:xfrm>
          <a:prstGeom prst="rect">
            <a:avLst/>
          </a:prstGeom>
        </p:spPr>
      </p:pic>
      <p:pic>
        <p:nvPicPr>
          <p:cNvPr id="9" name="Picture 5" descr="DSC01910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5386" y="3927109"/>
            <a:ext cx="2853409" cy="259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0682"/>
            <a:ext cx="1484313" cy="1628775"/>
          </a:xfrm>
          <a:prstGeom prst="rect">
            <a:avLst/>
          </a:prstGeom>
          <a:noFill/>
        </p:spPr>
      </p:pic>
      <p:pic>
        <p:nvPicPr>
          <p:cNvPr id="8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3170" y="641166"/>
            <a:ext cx="1484313" cy="1628775"/>
          </a:xfrm>
          <a:prstGeom prst="rect">
            <a:avLst/>
          </a:prstGeom>
          <a:noFill/>
        </p:spPr>
      </p:pic>
      <p:pic>
        <p:nvPicPr>
          <p:cNvPr id="9" name="Picture 12" descr="bird7-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5809" y="0"/>
            <a:ext cx="5715000" cy="1247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85448" y="616018"/>
            <a:ext cx="6025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После того, как люди научились читать и писать, эта проблема исчезла.  Появилась почтовая связь. Сначала почту перевозили на лошадях, почтовых каретах, использовали  даже почтовых голубей.</a:t>
            </a:r>
          </a:p>
        </p:txBody>
      </p:sp>
      <p:pic>
        <p:nvPicPr>
          <p:cNvPr id="10" name="Picture 5" descr="rm_pcoach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69568" y="4206240"/>
            <a:ext cx="3964883" cy="253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 descr="85_2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1659" y="2473425"/>
            <a:ext cx="3957331" cy="26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7" descr="45ad02ff4d039bef5d4b7a258ba62b2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884362"/>
            <a:ext cx="1547812" cy="154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1318 C -0.03507 0.09067 -0.03264 0.1684 -0.01268 0.19662 C 0.00729 0.22484 0.05069 0.18135 0.08264 0.18251 C 0.11458 0.18366 0.14878 0.20726 0.17899 0.20286 C 0.20902 0.19847 0.23993 0.16007 0.26371 0.15591 C 0.2875 0.15174 0.29409 0.17372 0.32135 0.17788 C 0.34843 0.18205 0.39531 0.19176 0.42725 0.18089 C 0.4592 0.17002 0.44739 0.11172 0.51319 0.11195 C 0.57882 0.11219 0.76909 0.17025 0.82257 0.18251 C 0.87569 0.19477 0.83281 0.18644 0.83316 0.18575 C 0.83333 0.18505 0.82916 0.18135 0.825 0.17788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6766" y="211757"/>
            <a:ext cx="788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Почтовые перевозки осуществлялись и по морю —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кораблях.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3308" y="4998218"/>
            <a:ext cx="1370012" cy="1068388"/>
          </a:xfrm>
          <a:prstGeom prst="rect">
            <a:avLst/>
          </a:prstGeom>
          <a:noFill/>
        </p:spPr>
      </p:pic>
      <p:pic>
        <p:nvPicPr>
          <p:cNvPr id="5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9882" y="5352748"/>
            <a:ext cx="1370012" cy="1068388"/>
          </a:xfrm>
          <a:prstGeom prst="rect">
            <a:avLst/>
          </a:prstGeom>
          <a:noFill/>
        </p:spPr>
      </p:pic>
      <p:pic>
        <p:nvPicPr>
          <p:cNvPr id="6" name="Picture 8" descr="skr_180520090857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2984" y="1335690"/>
            <a:ext cx="3526255" cy="264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A31-22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49052" y="4357357"/>
            <a:ext cx="3535680" cy="235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43124" y="259882"/>
            <a:ext cx="3994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Затем почту стали перевозить на машинах,  по железной дороге. Позже количество почты увеличилось и ее стали перевозить самолетом.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0_3dc68_ec219fb2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004" y="184903"/>
            <a:ext cx="3339967" cy="250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 descr="h07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71487"/>
            <a:ext cx="3784501" cy="256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2_6486456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91032" y="4148490"/>
            <a:ext cx="3822283" cy="2550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47787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29988" y="2268082"/>
            <a:ext cx="3341399" cy="250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8e136e2a28ac3dd26ee0f94cd6165e57bf6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</TotalTime>
  <Words>376</Words>
  <Application>Microsoft Office PowerPoint</Application>
  <PresentationFormat>Экран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Лариса</cp:lastModifiedBy>
  <cp:revision>23</cp:revision>
  <dcterms:created xsi:type="dcterms:W3CDTF">2013-02-13T04:37:02Z</dcterms:created>
  <dcterms:modified xsi:type="dcterms:W3CDTF">2015-05-11T19:08:33Z</dcterms:modified>
</cp:coreProperties>
</file>