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80" r:id="rId18"/>
    <p:sldId id="281" r:id="rId19"/>
    <p:sldId id="274" r:id="rId20"/>
    <p:sldId id="275" r:id="rId21"/>
    <p:sldId id="276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6699FF"/>
    <a:srgbClr val="FF6699"/>
    <a:srgbClr val="FF9966"/>
    <a:srgbClr val="FFFF66"/>
    <a:srgbClr val="9933FF"/>
    <a:srgbClr val="CC66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60" autoAdjust="0"/>
  </p:normalViewPr>
  <p:slideViewPr>
    <p:cSldViewPr>
      <p:cViewPr>
        <p:scale>
          <a:sx n="35" d="100"/>
          <a:sy n="35" d="100"/>
        </p:scale>
        <p:origin x="-2988" y="-15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F1E4B-B926-4A6A-8356-31979735FB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77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7FE15-B080-4ACB-A309-4E407723E3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80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09F82-6FAC-4568-9E8D-B6EF065B3C5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858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D75C34-9639-411E-8A2E-25C77B01B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506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B69E04-FB47-41CF-AE45-17DEA7DE8A3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66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C55C59-F89C-4944-BCB6-124F1EC629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75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FFEAEF-EC2C-427F-A4DA-FC09C6C92EB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0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AC461-7889-45FB-B60C-88CC4ECFCB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82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D0CBC-A3B2-4CF8-BDE0-A2C2DAF374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75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B1CFB-E9AB-447C-A20A-B6DA56CBAF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1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9AAD5-780C-488F-8E4A-95D892D688B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86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7F22F-DB8F-4CD6-BD74-0C18605AFF6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53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D04AE-7C08-40E4-8A3C-C1298B08D5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159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901BD-B6F8-406D-B3E2-AE940E4E7A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55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76725-EBE3-4C83-9A6F-E71CB9E7A8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2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44D796-EC7B-4D70-98D2-2C94F37C3D5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0"/>
            <a:ext cx="7700962" cy="1484313"/>
          </a:xfrm>
        </p:spPr>
        <p:txBody>
          <a:bodyPr/>
          <a:lstStyle/>
          <a:p>
            <a:r>
              <a:rPr lang="ru-RU" sz="5400">
                <a:solidFill>
                  <a:schemeClr val="accent2"/>
                </a:solidFill>
              </a:rPr>
              <a:t>Часы бывают разные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6238" y="5084763"/>
            <a:ext cx="5616575" cy="1536700"/>
          </a:xfrm>
        </p:spPr>
        <p:txBody>
          <a:bodyPr/>
          <a:lstStyle/>
          <a:p>
            <a:r>
              <a:rPr lang="ru-RU" sz="2400"/>
              <a:t>Воспитатель ГБДОУ д</a:t>
            </a:r>
            <a:r>
              <a:rPr lang="en-US" sz="2400"/>
              <a:t>/</a:t>
            </a:r>
            <a:r>
              <a:rPr lang="ru-RU" sz="2400"/>
              <a:t>с</a:t>
            </a:r>
            <a:r>
              <a:rPr lang="en-US" sz="2400"/>
              <a:t> </a:t>
            </a:r>
            <a:r>
              <a:rPr lang="ru-RU" sz="2400"/>
              <a:t>75</a:t>
            </a:r>
          </a:p>
          <a:p>
            <a:r>
              <a:rPr lang="ru-RU" sz="2400"/>
              <a:t>Козырева Екатерина Владиславовна</a:t>
            </a:r>
          </a:p>
          <a:p>
            <a:r>
              <a:rPr lang="ru-RU" sz="2400"/>
              <a:t>г. Санкт-Петербург</a:t>
            </a:r>
          </a:p>
        </p:txBody>
      </p:sp>
      <p:pic>
        <p:nvPicPr>
          <p:cNvPr id="2056" name="Picture 8" descr="photo21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3141663"/>
            <a:ext cx="1741488" cy="174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уличн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1341438"/>
            <a:ext cx="238125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настен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3429000"/>
            <a:ext cx="15113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 кук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341438"/>
            <a:ext cx="1843088" cy="18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настол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357563"/>
            <a:ext cx="1836737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напо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8" y="1341438"/>
            <a:ext cx="2559050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вод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1341438"/>
            <a:ext cx="1490662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643188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643188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643188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2643188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2643188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>
                <a:solidFill>
                  <a:schemeClr val="accent2"/>
                </a:solidFill>
              </a:rPr>
              <a:t>Песочные часы</a:t>
            </a:r>
          </a:p>
        </p:txBody>
      </p:sp>
      <p:pic>
        <p:nvPicPr>
          <p:cNvPr id="28678" name="Picture 6" descr="пес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8538" y="1341438"/>
            <a:ext cx="4719637" cy="5068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 flipH="1" flipV="1">
            <a:off x="387350" y="1417638"/>
            <a:ext cx="69850" cy="100012"/>
          </a:xfrm>
        </p:spPr>
        <p:txBody>
          <a:bodyPr/>
          <a:lstStyle/>
          <a:p>
            <a:endParaRPr lang="ru-RU" sz="4000"/>
          </a:p>
        </p:txBody>
      </p:sp>
      <p:pic>
        <p:nvPicPr>
          <p:cNvPr id="29703" name="Picture 7" descr="пес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549275"/>
            <a:ext cx="4316413" cy="43164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пес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1700213"/>
            <a:ext cx="4094162" cy="40941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>
                <a:solidFill>
                  <a:schemeClr val="accent2"/>
                </a:solidFill>
              </a:rPr>
              <a:t>Механические часы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idx="1"/>
          </p:nvPr>
        </p:nvSpPr>
        <p:spPr>
          <a:xfrm>
            <a:off x="4356100" y="3429000"/>
            <a:ext cx="225425" cy="649288"/>
          </a:xfrm>
        </p:spPr>
        <p:txBody>
          <a:bodyPr/>
          <a:lstStyle/>
          <a:p>
            <a:endParaRPr lang="ru-RU"/>
          </a:p>
        </p:txBody>
      </p:sp>
      <p:pic>
        <p:nvPicPr>
          <p:cNvPr id="30727" name="Picture 7" descr="&amp;CHcy;&amp;acy;&amp;scy;&amp;ycy; &amp;kcy;&amp;vcy;&amp;acy;&amp;rcy;&amp;tscy;&amp;iecy;&amp;vcy;&amp;ycy;&amp;iecy; &amp;ncy;&amp;acy;&amp;scy;&amp;tcy;&amp;iecy;&amp;ncy;&amp;ncy;&amp;ycy;&amp;iecy; Reiter RGR-96A &amp;Ecy;&amp;lcy;&amp;iecy;&amp;kcy;&amp;tcy;&amp;rcy;&amp;ocy;&amp;ncy;&amp;ncy;&amp;ocy;-&amp;mcy;&amp;iecy;&amp;khcy;&amp;acy;&amp;ncy;&amp;icy;&amp;chcy;&amp;iecy;&amp;scy;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1484313"/>
            <a:ext cx="4946650" cy="49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accent2"/>
                </a:solidFill>
              </a:rPr>
              <a:t>Устройство часов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idx="1"/>
          </p:nvPr>
        </p:nvSpPr>
        <p:spPr>
          <a:xfrm>
            <a:off x="3995738" y="4437063"/>
            <a:ext cx="227012" cy="176212"/>
          </a:xfrm>
        </p:spPr>
        <p:txBody>
          <a:bodyPr/>
          <a:lstStyle/>
          <a:p>
            <a:endParaRPr lang="ru-RU"/>
          </a:p>
        </p:txBody>
      </p:sp>
      <p:pic>
        <p:nvPicPr>
          <p:cNvPr id="34823" name="Picture 7" descr="&amp;Ocy;&amp;tcy; &amp;chcy;&amp;iecy;&amp;gcy;&amp;ocy; &amp;chcy;&amp;acy;&amp;scy;&amp;ycy; &amp;tcy;&amp;icy;&amp;kcy;&amp;acy;&amp;yucy;&amp;tcy;? . &amp;Dcy;&amp;iecy;&amp;tcy;&amp;scy;&amp;kcy;&amp;acy;&amp;yacy; &amp;ecy;&amp;ncy;&amp;tscy;&amp;icy;&amp;kcy;&amp;lcy;&amp;ocy;&amp;pcy;&amp;iecy;&amp;dcy;&amp;i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1341438"/>
            <a:ext cx="5472113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 flipH="1" flipV="1">
            <a:off x="8686800" y="1417638"/>
            <a:ext cx="133350" cy="139700"/>
          </a:xfrm>
        </p:spPr>
        <p:txBody>
          <a:bodyPr/>
          <a:lstStyle/>
          <a:p>
            <a:endParaRPr lang="ru-RU" sz="4000"/>
          </a:p>
        </p:txBody>
      </p:sp>
      <p:pic>
        <p:nvPicPr>
          <p:cNvPr id="35848" name="Picture 8" descr="мех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4602163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9" name="Rectangle 9"/>
          <p:cNvSpPr>
            <a:spLocks noGrp="1" noChangeArrowheads="1"/>
          </p:cNvSpPr>
          <p:nvPr>
            <p:ph sz="quarter" idx="1"/>
          </p:nvPr>
        </p:nvSpPr>
        <p:spPr>
          <a:xfrm flipV="1">
            <a:off x="457200" y="3786188"/>
            <a:ext cx="298450" cy="74612"/>
          </a:xfrm>
        </p:spPr>
        <p:txBody>
          <a:bodyPr/>
          <a:lstStyle/>
          <a:p>
            <a:endParaRPr lang="ru-RU" sz="2400"/>
          </a:p>
        </p:txBody>
      </p:sp>
      <p:pic>
        <p:nvPicPr>
          <p:cNvPr id="35850" name="Picture 10" descr="мех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2275" y="3716338"/>
            <a:ext cx="1800225" cy="29194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1" name="Picture 11" descr="мех4"/>
          <p:cNvPicPr>
            <a:picLocks noChangeAspect="1" noChangeArrowheads="1"/>
          </p:cNvPicPr>
          <p:nvPr>
            <p:ph sz="half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263" y="836613"/>
            <a:ext cx="3743325" cy="496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>
                <a:solidFill>
                  <a:schemeClr val="accent2"/>
                </a:solidFill>
              </a:rPr>
              <a:t>Электронные часы</a:t>
            </a:r>
          </a:p>
        </p:txBody>
      </p:sp>
      <p:pic>
        <p:nvPicPr>
          <p:cNvPr id="36874" name="Picture 10" descr="элек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2988" y="1700213"/>
            <a:ext cx="7037387" cy="4413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 flipV="1">
            <a:off x="7451725" y="2276475"/>
            <a:ext cx="153988" cy="73025"/>
          </a:xfrm>
        </p:spPr>
        <p:txBody>
          <a:bodyPr/>
          <a:lstStyle/>
          <a:p>
            <a:endParaRPr lang="ru-RU" sz="4000"/>
          </a:p>
        </p:txBody>
      </p:sp>
      <p:pic>
        <p:nvPicPr>
          <p:cNvPr id="38919" name="Picture 7" descr="элек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620713"/>
            <a:ext cx="4038600" cy="403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элек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7900" y="2349500"/>
            <a:ext cx="4038600" cy="2984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922338"/>
          </a:xfrm>
        </p:spPr>
        <p:txBody>
          <a:bodyPr/>
          <a:lstStyle/>
          <a:p>
            <a:r>
              <a:rPr lang="ru-RU"/>
              <a:t>Какие бывают часы?</a:t>
            </a:r>
          </a:p>
        </p:txBody>
      </p:sp>
      <p:pic>
        <p:nvPicPr>
          <p:cNvPr id="58375" name="Picture 7" descr="photo2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908050"/>
            <a:ext cx="2808287" cy="28082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6" name="Picture 8" descr="карман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1913" y="3860800"/>
            <a:ext cx="2795587" cy="26987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7" name="Picture 9" descr="настол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908050"/>
            <a:ext cx="3279775" cy="27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8" name="Picture 10" descr="будил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363" y="3789363"/>
            <a:ext cx="2901950" cy="2901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 sz="quarter"/>
          </p:nvPr>
        </p:nvSpPr>
        <p:spPr>
          <a:xfrm flipV="1">
            <a:off x="914400" y="476250"/>
            <a:ext cx="8229600" cy="85725"/>
          </a:xfrm>
        </p:spPr>
        <p:txBody>
          <a:bodyPr/>
          <a:lstStyle/>
          <a:p>
            <a:endParaRPr lang="ru-RU" sz="4000"/>
          </a:p>
        </p:txBody>
      </p:sp>
      <p:pic>
        <p:nvPicPr>
          <p:cNvPr id="60425" name="Picture 9" descr="настен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6238" y="3141663"/>
            <a:ext cx="2233612" cy="22336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6" name="Picture 10" descr="напол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476250"/>
            <a:ext cx="2511425" cy="5689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7" name="Picture 11" descr="с кук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3213" y="836613"/>
            <a:ext cx="1971675" cy="19716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8" name="Picture 12" descr="уличн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4163" y="4076700"/>
            <a:ext cx="3343275" cy="2235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9" name="Picture 13" descr="улич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188913"/>
            <a:ext cx="3970338" cy="333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>
                <a:solidFill>
                  <a:schemeClr val="accent2"/>
                </a:solidFill>
              </a:rPr>
              <a:t>Интересные часы</a:t>
            </a:r>
          </a:p>
        </p:txBody>
      </p:sp>
      <p:pic>
        <p:nvPicPr>
          <p:cNvPr id="46087" name="Picture 7" descr="инт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557338"/>
            <a:ext cx="4038600" cy="36861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8" name="Picture 8" descr="инт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1989138"/>
            <a:ext cx="4178300" cy="41783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76250"/>
            <a:ext cx="5051425" cy="863600"/>
          </a:xfrm>
        </p:spPr>
        <p:txBody>
          <a:bodyPr/>
          <a:lstStyle/>
          <a:p>
            <a:r>
              <a:rPr lang="ru-RU">
                <a:solidFill>
                  <a:schemeClr val="accent2"/>
                </a:solidFill>
              </a:rPr>
              <a:t>Загадка</a:t>
            </a:r>
            <a:r>
              <a:rPr lang="ru-RU"/>
              <a:t>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748712" cy="4321175"/>
          </a:xfrm>
        </p:spPr>
        <p:txBody>
          <a:bodyPr/>
          <a:lstStyle/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</a:rPr>
              <a:t>В квартире на стенке загадка висит,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</a:rPr>
              <a:t>И целыми днями она говорит,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</a:rPr>
              <a:t>Когда мне гулять, пить кефир, танцевать,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</a:rPr>
              <a:t>Смотреть телевизор, компьютер включать.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</a:rPr>
              <a:t>Могу я крутить у загадки усы.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</a:rPr>
              <a:t>Ну, вы догадались, что это?</a:t>
            </a:r>
          </a:p>
          <a:p>
            <a:endParaRPr lang="ru-RU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 flipH="1" flipV="1">
            <a:off x="8686800" y="1417638"/>
            <a:ext cx="133350" cy="139700"/>
          </a:xfrm>
        </p:spPr>
        <p:txBody>
          <a:bodyPr/>
          <a:lstStyle/>
          <a:p>
            <a:endParaRPr lang="ru-RU" sz="4000"/>
          </a:p>
        </p:txBody>
      </p:sp>
      <p:pic>
        <p:nvPicPr>
          <p:cNvPr id="47111" name="Picture 7" descr="инт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692150"/>
            <a:ext cx="4392612" cy="43926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инт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7900" y="404813"/>
            <a:ext cx="4022725" cy="25288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3" name="Picture 9" descr="инт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284538"/>
            <a:ext cx="4270375" cy="304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 flipH="1" flipV="1">
            <a:off x="8686800" y="1417638"/>
            <a:ext cx="133350" cy="139700"/>
          </a:xfrm>
        </p:spPr>
        <p:txBody>
          <a:bodyPr/>
          <a:lstStyle/>
          <a:p>
            <a:endParaRPr lang="ru-RU" sz="4000"/>
          </a:p>
        </p:txBody>
      </p:sp>
      <p:pic>
        <p:nvPicPr>
          <p:cNvPr id="50184" name="Picture 8" descr="цвет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175" y="692150"/>
            <a:ext cx="4906963" cy="36798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5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323850" y="3500438"/>
            <a:ext cx="1439863" cy="1646237"/>
          </a:xfrm>
        </p:spPr>
        <p:txBody>
          <a:bodyPr/>
          <a:lstStyle/>
          <a:p>
            <a:endParaRPr lang="ru-RU"/>
          </a:p>
        </p:txBody>
      </p:sp>
      <p:pic>
        <p:nvPicPr>
          <p:cNvPr id="50189" name="Picture 13" descr="&amp;Pcy;&amp;Ocy;&amp;Rcy;&amp;KHcy;&amp;Acy;&amp;YUcy;&amp;SHCHcy;&amp;Icy;&amp;IEcy; &amp;Bcy;&amp;Acy;&amp;Bcy;&amp;Ocy;&amp;CHcy;&amp;Kcy;&amp;Icy; (1 &amp;fcy;&amp;ocy;&amp;tcy;&amp;ocy;), &amp;Kcy;&amp;ucy;&amp;pcy;&amp;icy;&amp;tcy;&amp;softcy; &amp;vcy; &amp;Scy;&amp;acy;&amp;ncy;&amp;kcy;&amp;tcy;-&amp;Pcy;&amp;iecy;&amp;tcy;&amp;iecy;&amp;rcy;&amp;bcy;&amp;ucy;&amp;rcy;&amp;gcy;&amp;iecy;, &amp;tscy;&amp;iecy;&amp;ncy;&amp;acy; 1440 &amp;rcy;&amp;ucy;&amp;bcy;./&amp;shcy;&amp;tcy;., (&amp;Icy;&amp;Ncy;&amp;Tcy;&amp;IEcy;&amp;Rcy;&amp;SOFTcy;&amp;IEcy;&amp;Rcy;&amp;Ncy;&amp;Ycy;&amp;IEcy; &amp;CHcy;&amp;Acy;&amp;Scy;&amp;Ycy;), &amp;ocy;&amp;tcy;&amp;zcy;&amp;ycy;&amp;vcy;&amp;ycy;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349500"/>
            <a:ext cx="3708400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accent2"/>
                </a:solidFill>
              </a:rPr>
              <a:t>Знаменитые часы</a:t>
            </a:r>
            <a:br>
              <a:rPr lang="ru-RU" sz="4000">
                <a:solidFill>
                  <a:schemeClr val="accent2"/>
                </a:solidFill>
              </a:rPr>
            </a:br>
            <a:r>
              <a:rPr lang="ru-RU" sz="4000">
                <a:solidFill>
                  <a:schemeClr val="accent2"/>
                </a:solidFill>
              </a:rPr>
              <a:t>Кремлевские куранты в Москве</a:t>
            </a:r>
          </a:p>
        </p:txBody>
      </p:sp>
      <p:pic>
        <p:nvPicPr>
          <p:cNvPr id="54280" name="Picture 8" descr="КремлКуран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628775"/>
            <a:ext cx="3332163" cy="49974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1" name="Picture 9" descr="КремлКуран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7538" y="1557338"/>
            <a:ext cx="2847975" cy="21859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2" name="Picture 10" descr="кремл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19700" y="3951288"/>
            <a:ext cx="3567113" cy="26733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accent2"/>
                </a:solidFill>
              </a:rPr>
              <a:t>Пословицы о часах и времени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7942262" cy="4957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>
                <a:solidFill>
                  <a:schemeClr val="accent2"/>
                </a:solidFill>
              </a:rPr>
              <a:t>Не откладывай на завтра то, что можно сделать сегодня.</a:t>
            </a:r>
          </a:p>
          <a:p>
            <a:pPr>
              <a:lnSpc>
                <a:spcPct val="80000"/>
              </a:lnSpc>
            </a:pPr>
            <a:endParaRPr lang="ru-RU" sz="20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chemeClr val="accent2"/>
                </a:solidFill>
              </a:rPr>
              <a:t>Тише едешь - дальше будешь.</a:t>
            </a:r>
          </a:p>
          <a:p>
            <a:pPr>
              <a:lnSpc>
                <a:spcPct val="80000"/>
              </a:lnSpc>
            </a:pPr>
            <a:endParaRPr lang="ru-RU" sz="20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chemeClr val="accent2"/>
                </a:solidFill>
              </a:rPr>
              <a:t>Поспешишь - людей насмешишь.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chemeClr val="accent2"/>
                </a:solidFill>
              </a:rPr>
              <a:t>Лучше поздно, чем никогда.</a:t>
            </a:r>
          </a:p>
          <a:p>
            <a:pPr>
              <a:lnSpc>
                <a:spcPct val="80000"/>
              </a:lnSpc>
            </a:pPr>
            <a:endParaRPr lang="ru-RU" sz="20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chemeClr val="accent2"/>
                </a:solidFill>
              </a:rPr>
              <a:t>Делу время, а потехе час.</a:t>
            </a:r>
          </a:p>
          <a:p>
            <a:pPr>
              <a:lnSpc>
                <a:spcPct val="80000"/>
              </a:lnSpc>
            </a:pPr>
            <a:endParaRPr lang="ru-RU" sz="20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chemeClr val="accent2"/>
                </a:solidFill>
              </a:rPr>
              <a:t>Время не ждёт.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chemeClr val="accent2"/>
                </a:solidFill>
              </a:rPr>
              <a:t>Всему свое время.</a:t>
            </a:r>
          </a:p>
          <a:p>
            <a:pPr>
              <a:lnSpc>
                <a:spcPct val="80000"/>
              </a:lnSpc>
            </a:pPr>
            <a:endParaRPr lang="ru-RU" sz="2000">
              <a:solidFill>
                <a:schemeClr val="accent2"/>
              </a:solidFill>
            </a:endParaRPr>
          </a:p>
        </p:txBody>
      </p:sp>
      <p:pic>
        <p:nvPicPr>
          <p:cNvPr id="55301" name="Picture 5" descr="&amp;Rcy;&amp;acy;&amp;zcy;&amp;rcy;&amp;iecy;&amp;shcy;&amp;iecy;&amp;ncy;&amp;icy;&amp;iecy; 1920x1200, &amp;CHcy;&amp;acy;&amp;scy;&amp;ycy;, &amp;bcy;&amp;lcy;&amp;icy;&amp;kcy;&amp;icy;, &amp;bcy;&amp;lcy;&amp;icy;&amp;kcy;&amp;icy; &amp;scy;&amp;vcy;&amp;iecy;&amp;tcy;&amp;acy;, &amp;vcy;&amp;rcy;&amp;iecy;&amp;mcy;&amp;yacy;, &amp;ucy;&amp;zhcy;&amp;iecy; 24333-&amp;yacy; &amp;kcy;&amp;acy;&amp;rcy;&amp;tcy;&amp;icy;&amp;ncy;&amp;kcy;&amp;acy; &amp;vcy; &amp;bcy;&amp;acy;&amp;zcy;&amp;iecy; zwalls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429000"/>
            <a:ext cx="3694112" cy="30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>
                <a:solidFill>
                  <a:schemeClr val="accent2"/>
                </a:solidFill>
              </a:rPr>
              <a:t>ЧАСЫ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body" sz="half" idx="2"/>
          </p:nvPr>
        </p:nvSpPr>
        <p:spPr>
          <a:xfrm flipH="1">
            <a:off x="5651500" y="6021388"/>
            <a:ext cx="73025" cy="1047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3094" name="Picture 22" descr="мех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1050" y="1412875"/>
            <a:ext cx="5045075" cy="504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>
                <a:solidFill>
                  <a:schemeClr val="accent2"/>
                </a:solidFill>
              </a:rPr>
              <a:t>Солнце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sz="half" idx="1"/>
          </p:nvPr>
        </p:nvSpPr>
        <p:spPr>
          <a:xfrm flipH="1" flipV="1">
            <a:off x="4495800" y="6126163"/>
            <a:ext cx="76200" cy="698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sz="half" idx="2"/>
          </p:nvPr>
        </p:nvSpPr>
        <p:spPr>
          <a:xfrm flipH="1" flipV="1">
            <a:off x="3851275" y="6021388"/>
            <a:ext cx="133350" cy="69850"/>
          </a:xfrm>
        </p:spPr>
        <p:txBody>
          <a:bodyPr/>
          <a:lstStyle/>
          <a:p>
            <a:pPr lvl="4">
              <a:lnSpc>
                <a:spcPct val="80000"/>
              </a:lnSpc>
            </a:pPr>
            <a:endParaRPr lang="ru-RU" sz="800"/>
          </a:p>
        </p:txBody>
      </p:sp>
      <p:pic>
        <p:nvPicPr>
          <p:cNvPr id="6155" name="Picture 11" descr="&amp;Fcy;&amp;ocy;&amp;tcy;&amp;ocy; &amp;Ucy;&amp;lcy;&amp;ycy;&amp;bcy;&amp;acy;&amp;yucy;&amp;shchcy;&amp;iecy;&amp;iecy;&amp;scy;&amp;yacy; &amp;scy;&amp;ocy;&amp;lcy;&amp;ncy;&amp;ycy;&amp;shcy;&amp;kcy;&amp;ocy; &amp;yacy;&amp;rcy;&amp;kcy;&amp;ocy; &amp;scy;&amp;icy;&amp;yacy;&amp;iecy;&amp;t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6359525" cy="476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1619250" y="260350"/>
            <a:ext cx="5843588" cy="868363"/>
          </a:xfrm>
        </p:spPr>
        <p:txBody>
          <a:bodyPr/>
          <a:lstStyle/>
          <a:p>
            <a:r>
              <a:rPr lang="ru-RU">
                <a:solidFill>
                  <a:schemeClr val="accent2"/>
                </a:solidFill>
              </a:rPr>
              <a:t>Солнечные часы</a:t>
            </a:r>
          </a:p>
        </p:txBody>
      </p:sp>
      <p:pic>
        <p:nvPicPr>
          <p:cNvPr id="7176" name="Picture 8" descr="солн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125538"/>
            <a:ext cx="3336925" cy="25034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солн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8888" y="3860800"/>
            <a:ext cx="3384550" cy="25384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солн3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2200" y="1412875"/>
            <a:ext cx="4024313" cy="41767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accent2"/>
                </a:solidFill>
              </a:rPr>
              <a:t>Часы-петух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sz="half" idx="1"/>
          </p:nvPr>
        </p:nvSpPr>
        <p:spPr>
          <a:xfrm flipH="1" flipV="1">
            <a:off x="4495800" y="6126163"/>
            <a:ext cx="76200" cy="111125"/>
          </a:xfrm>
        </p:spPr>
        <p:txBody>
          <a:bodyPr/>
          <a:lstStyle/>
          <a:p>
            <a:endParaRPr lang="ru-RU"/>
          </a:p>
        </p:txBody>
      </p:sp>
      <p:sp>
        <p:nvSpPr>
          <p:cNvPr id="16393" name="Rectangle 9"/>
          <p:cNvSpPr>
            <a:spLocks noGrp="1" noChangeArrowheads="1"/>
          </p:cNvSpPr>
          <p:nvPr>
            <p:ph sz="half" idx="2"/>
          </p:nvPr>
        </p:nvSpPr>
        <p:spPr>
          <a:xfrm flipH="1" flipV="1">
            <a:off x="4500563" y="6126163"/>
            <a:ext cx="147637" cy="111125"/>
          </a:xfrm>
        </p:spPr>
        <p:txBody>
          <a:bodyPr/>
          <a:lstStyle/>
          <a:p>
            <a:endParaRPr lang="ru-RU"/>
          </a:p>
        </p:txBody>
      </p:sp>
      <p:pic>
        <p:nvPicPr>
          <p:cNvPr id="16395" name="Picture 11" descr="&amp;Bcy;&amp;iecy;&amp;scy;&amp;pcy;&amp;lcy;&amp;acy;&amp;tcy;&amp;ncy;&amp;ycy;&amp;iecy; &amp;fcy;&amp;ocy;&amp;tcy;&amp;ocy; (&amp;Scy;&amp;tcy;&amp;rcy;&amp;acy;&amp;ncy;&amp;icy;&amp;tscy;&amp;acy; 1) - MyStockPhoto.co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4140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3" descr="&amp;Rcy;&amp;acy;&amp;scy;&amp;scy;&amp;vcy;&amp;iecy;&amp;tcy;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341438"/>
            <a:ext cx="4537075" cy="24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 descr="&amp;Pcy;&amp;iecy;&amp;tcy;&amp;ucy;&amp;khcy; - &amp;Tcy;&amp;ocy;&amp;lcy;&amp;kcy;&amp;ocy;&amp;vcy;&amp;acy;&amp;ncy;&amp;icy;&amp;iecy; &amp;scy;&amp;icy;&amp;mcy;&amp;vcy;&amp;ocy;&amp;lcy;&amp;acy; - &amp;Kcy;&amp;acy;&amp;lcy;&amp;iecy;&amp;ncy;&amp;dcy;&amp;acy;&amp;rcy;&amp;softcy; &amp;Zcy;&amp;iecy;&amp;ncy;&amp;dcy;-&amp;Acy;&amp;vcy;&amp;iecy;&amp;scy;&amp;tcy;&amp;ycy;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860800"/>
            <a:ext cx="3778250" cy="28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>
                <a:solidFill>
                  <a:schemeClr val="accent2"/>
                </a:solidFill>
              </a:rPr>
              <a:t>Часы-цветы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sz="half" idx="1"/>
          </p:nvPr>
        </p:nvSpPr>
        <p:spPr>
          <a:xfrm flipH="1" flipV="1">
            <a:off x="2484438" y="3429000"/>
            <a:ext cx="76200" cy="71438"/>
          </a:xfrm>
        </p:spPr>
        <p:txBody>
          <a:bodyPr/>
          <a:lstStyle/>
          <a:p>
            <a:endParaRPr 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sz="half" idx="2"/>
          </p:nvPr>
        </p:nvSpPr>
        <p:spPr>
          <a:xfrm flipV="1">
            <a:off x="7092950" y="4221163"/>
            <a:ext cx="82550" cy="111125"/>
          </a:xfrm>
        </p:spPr>
        <p:txBody>
          <a:bodyPr/>
          <a:lstStyle/>
          <a:p>
            <a:endParaRPr lang="ru-RU"/>
          </a:p>
        </p:txBody>
      </p:sp>
      <p:pic>
        <p:nvPicPr>
          <p:cNvPr id="17419" name="Picture 11" descr="Ford &amp;rcy;&amp;iecy;&amp;shcy;&amp;icy;&amp;lcy; &amp;icy;&amp;scy;&amp;pcy;&amp;ocy;&amp;lcy;&amp;softcy;&amp;zcy;&amp;ocy;&amp;vcy;&amp;acy;&amp;tcy;&amp;softcy; &amp;kcy;&amp;acy;&amp;zcy;&amp;acy;&amp;khcy;&amp;scy;&amp;tcy;&amp;acy;&amp;ncy;&amp;scy;&amp;kcy;&amp;icy;&amp;iecy; &amp;ocy;&amp;dcy;&amp;ucy;&amp;vcy;&amp;acy;&amp;ncy;&amp;chcy;&amp;icy;&amp;kcy;&amp;icy; &amp;vcy; &amp;acy;&amp;vcy;&amp;tcy;&amp;ocy;&amp;mcy;&amp;ocy;&amp;bcy;&amp;icy;&amp;lcy;…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4284663" cy="287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1" name="Picture 13" descr="&amp;Kcy;&amp;ucy;&amp;vcy;&amp;shcy;&amp;icy;&amp;ncy;&amp;kcy;&amp;acy;, &amp;vcy;&amp;ocy;&amp;dcy;&amp;acy;, &amp;kcy;&amp;acy;&amp;pcy;&amp;lcy;&amp;icy;, &amp;gcy;&amp;lcy;&amp;acy;&amp;dcy;&amp;softcy;, &amp;scy;&amp;vcy;&amp;iecy;&amp;tcy; &amp;ocy;&amp;bcy;&amp;ocy;&amp;icy;, &amp;fcy;&amp;ocy;&amp;tcy;&amp;ocy;,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2205038"/>
            <a:ext cx="4184650" cy="313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>
                <a:solidFill>
                  <a:schemeClr val="accent2"/>
                </a:solidFill>
              </a:rPr>
              <a:t>Водные часы</a:t>
            </a:r>
          </a:p>
        </p:txBody>
      </p:sp>
      <p:pic>
        <p:nvPicPr>
          <p:cNvPr id="18444" name="Picture 12" descr="вод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0338" y="1412875"/>
            <a:ext cx="3656012" cy="5184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7" name="Rectangle 15"/>
          <p:cNvSpPr>
            <a:spLocks noGrp="1" noChangeArrowheads="1"/>
          </p:cNvSpPr>
          <p:nvPr>
            <p:ph sz="quarter" idx="3"/>
          </p:nvPr>
        </p:nvSpPr>
        <p:spPr>
          <a:xfrm flipH="1" flipV="1">
            <a:off x="4572000" y="6126163"/>
            <a:ext cx="76200" cy="111125"/>
          </a:xfrm>
        </p:spPr>
        <p:txBody>
          <a:bodyPr/>
          <a:lstStyle/>
          <a:p>
            <a:endParaRPr lang="ru-RU" sz="2400"/>
          </a:p>
        </p:txBody>
      </p:sp>
      <p:sp>
        <p:nvSpPr>
          <p:cNvPr id="18448" name="Rectangle 16"/>
          <p:cNvSpPr>
            <a:spLocks noGrp="1" noChangeArrowheads="1"/>
          </p:cNvSpPr>
          <p:nvPr>
            <p:ph sz="quarter" idx="2"/>
          </p:nvPr>
        </p:nvSpPr>
        <p:spPr>
          <a:xfrm flipH="1" flipV="1">
            <a:off x="4572000" y="3786188"/>
            <a:ext cx="76200" cy="74612"/>
          </a:xfrm>
        </p:spPr>
        <p:txBody>
          <a:bodyPr/>
          <a:lstStyle/>
          <a:p>
            <a:endParaRPr lang="ru-RU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7"/>
          <p:cNvSpPr>
            <a:spLocks noGrp="1" noChangeArrowheads="1"/>
          </p:cNvSpPr>
          <p:nvPr>
            <p:ph type="title"/>
          </p:nvPr>
        </p:nvSpPr>
        <p:spPr>
          <a:xfrm flipH="1" flipV="1">
            <a:off x="376238" y="1417638"/>
            <a:ext cx="80962" cy="74612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19465" name="Rectangle 9"/>
          <p:cNvSpPr>
            <a:spLocks noGrp="1" noChangeArrowheads="1"/>
          </p:cNvSpPr>
          <p:nvPr>
            <p:ph sz="half" idx="2"/>
          </p:nvPr>
        </p:nvSpPr>
        <p:spPr>
          <a:xfrm flipH="1" flipV="1">
            <a:off x="6443663" y="4076700"/>
            <a:ext cx="206375" cy="111125"/>
          </a:xfrm>
        </p:spPr>
        <p:txBody>
          <a:bodyPr/>
          <a:lstStyle/>
          <a:p>
            <a:endParaRPr lang="ru-RU"/>
          </a:p>
        </p:txBody>
      </p:sp>
      <p:pic>
        <p:nvPicPr>
          <p:cNvPr id="19466" name="Picture 10" descr="вод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765175"/>
            <a:ext cx="3752850" cy="489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7" name="Picture 11" descr="вод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1412875"/>
            <a:ext cx="4513262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131</Words>
  <Application>Microsoft Office PowerPoint</Application>
  <PresentationFormat>Экран (4:3)</PresentationFormat>
  <Paragraphs>38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Arial</vt:lpstr>
      <vt:lpstr>Оформление по умолчанию</vt:lpstr>
      <vt:lpstr>Часы бывают разные</vt:lpstr>
      <vt:lpstr>Загадка  </vt:lpstr>
      <vt:lpstr>ЧАСЫ</vt:lpstr>
      <vt:lpstr>Солнце</vt:lpstr>
      <vt:lpstr>Солнечные часы</vt:lpstr>
      <vt:lpstr>Часы-петух</vt:lpstr>
      <vt:lpstr>Часы-цветы</vt:lpstr>
      <vt:lpstr>Водные часы</vt:lpstr>
      <vt:lpstr>Презентация PowerPoint</vt:lpstr>
      <vt:lpstr>Песочные часы</vt:lpstr>
      <vt:lpstr>Презентация PowerPoint</vt:lpstr>
      <vt:lpstr>Механические часы</vt:lpstr>
      <vt:lpstr>Устройство часов</vt:lpstr>
      <vt:lpstr>Презентация PowerPoint</vt:lpstr>
      <vt:lpstr>Электронные часы</vt:lpstr>
      <vt:lpstr>Презентация PowerPoint</vt:lpstr>
      <vt:lpstr>Какие бывают часы?</vt:lpstr>
      <vt:lpstr>Презентация PowerPoint</vt:lpstr>
      <vt:lpstr>Интересные часы</vt:lpstr>
      <vt:lpstr>Презентация PowerPoint</vt:lpstr>
      <vt:lpstr>Презентация PowerPoint</vt:lpstr>
      <vt:lpstr>Знаменитые часы Кремлевские куранты в Москве</vt:lpstr>
      <vt:lpstr>Пословицы о часах и времени</vt:lpstr>
    </vt:vector>
  </TitlesOfParts>
  <Company>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Часы бывают разные</dc:title>
  <dc:creator>86775</dc:creator>
  <cp:lastModifiedBy>Maxim</cp:lastModifiedBy>
  <cp:revision>8</cp:revision>
  <dcterms:created xsi:type="dcterms:W3CDTF">2015-03-27T18:00:22Z</dcterms:created>
  <dcterms:modified xsi:type="dcterms:W3CDTF">2015-05-11T19:49:42Z</dcterms:modified>
</cp:coreProperties>
</file>