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3" r:id="rId5"/>
    <p:sldId id="264" r:id="rId6"/>
    <p:sldId id="265" r:id="rId7"/>
    <p:sldId id="260" r:id="rId8"/>
    <p:sldId id="261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1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6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5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2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F4B7-8324-434B-9358-9A19ECE326E1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E452-534C-4E22-92F7-8937DEB31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" y="-6073"/>
            <a:ext cx="9744075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41277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«Ивовый пир»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745006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Цель:  Закрепление знаний о весне через рассказ Николая Сладкова «Ивовый пир»</a:t>
            </a:r>
          </a:p>
          <a:p>
            <a:endParaRPr lang="ru-RU" sz="2800" dirty="0" smtClean="0"/>
          </a:p>
          <a:p>
            <a:endParaRPr lang="ru-RU" dirty="0"/>
          </a:p>
          <a:p>
            <a:pPr algn="ctr"/>
            <a:r>
              <a:rPr lang="ru-RU" sz="2000" b="1" dirty="0" smtClean="0"/>
              <a:t>Презентация для  старшего дошкольного возраста</a:t>
            </a:r>
          </a:p>
          <a:p>
            <a:r>
              <a:rPr lang="ru-RU" sz="2000" b="1" dirty="0" smtClean="0"/>
              <a:t>Составила : воспитатель ГБДОУ Детский сад№32  </a:t>
            </a:r>
            <a:r>
              <a:rPr lang="ru-RU" sz="2000" b="1" dirty="0" err="1" smtClean="0"/>
              <a:t>пос.Металлострой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Колпинского</a:t>
            </a:r>
            <a:r>
              <a:rPr lang="ru-RU" sz="2000" b="1" dirty="0" smtClean="0"/>
              <a:t> р-на </a:t>
            </a:r>
            <a:r>
              <a:rPr lang="ru-RU" sz="2000" b="1" dirty="0" err="1" smtClean="0"/>
              <a:t>г.Санкт</a:t>
            </a:r>
            <a:r>
              <a:rPr lang="ru-RU" sz="2000" b="1" dirty="0" smtClean="0"/>
              <a:t>-Петербурга.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84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4" y="-4913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1301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Шершень на слюдяных крыльях, полосатый, злой и голодный, как  тигр.</a:t>
            </a:r>
            <a:endParaRPr lang="ru-RU" b="1" dirty="0" smtClean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851473" cy="28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01" y="144463"/>
            <a:ext cx="4267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066505"/>
            <a:ext cx="385147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4718043"/>
            <a:ext cx="24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Все гудят и торопятся: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43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3" y="508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7759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З</a:t>
            </a:r>
            <a:r>
              <a:rPr lang="ru-RU" sz="2400" b="1" dirty="0" smtClean="0"/>
              <a:t>азеленеет ива - пиру конец.</a:t>
            </a:r>
            <a:endParaRPr lang="ru-RU" sz="1400" b="1" dirty="0" smtClean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1920"/>
            <a:ext cx="6871941" cy="515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132" y="578587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Зазеленеет, потеряется среди других зелёных кустов. Пойди-ка тогда её найди!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015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4" y="-13212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12" y="1700808"/>
            <a:ext cx="7312204" cy="487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 сейчас как букет, да не простой, а золотой.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9498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4" y="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Зацвела ива - гости со всех сторон. Кусты и деревья ещё вокруг голые, серые; ива среди них как букет, да не простой, а золотой. Каждый ивовый барашек, как пуховый жёлтый цыплёнок: сидит и светится. Пальцем тронешь - желтеет палец. 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Щёлкнешь - золотой дымок запарит. Понюхаешь - мёд. Спешат гости на пир.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Шмель прилетел: неуклюжий, толстый, мохнатый, как медведь. Забасил, заворочался, весь в пыльце измазался.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Прибежали муравьи: поджарые, быстрые, голодные. Набросились на пыльцу, и раздулись у них животы, как бочки. Того и гляди ободки на животах лопнут.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Комарики прилетели: ножки горсточкой, крылышки мельтешат. Крошечные </a:t>
            </a:r>
            <a:r>
              <a:rPr lang="ru-RU" sz="2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вертолётики</a:t>
            </a:r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 Жуки какие-то копошатся. Мухи жужжат. Бабочки крылья распластали. Шершень на слюдяных крыльях, полосатый, злой и голодный, как тигр.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Все гудят и торопятся: зазеленеет ива - пиру конец.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Зазеленеет, потеряется среди других зелёных кустов. Пойди-ка тогда её найди! А сейчас как букет, да не простой, а золотой.</a:t>
            </a:r>
          </a:p>
          <a:p>
            <a:r>
              <a:rPr lang="ru-RU" b="1" dirty="0" smtClean="0">
                <a:effectLst/>
              </a:rPr>
              <a:t>Сладков Николай Иванович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919" y="836712"/>
            <a:ext cx="2844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«Ивовый пир»</a:t>
            </a:r>
          </a:p>
        </p:txBody>
      </p:sp>
    </p:spTree>
    <p:extLst>
      <p:ext uri="{BB962C8B-B14F-4D97-AF65-F5344CB8AC3E}">
        <p14:creationId xmlns:p14="http://schemas.microsoft.com/office/powerpoint/2010/main" val="3929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3" y="508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орозова ТВ\Downloads\и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" y="692696"/>
            <a:ext cx="4322487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орозова ТВ\Downloads\ив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37" y="3425198"/>
            <a:ext cx="4912163" cy="32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8672" y="476672"/>
            <a:ext cx="381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Зацвела ива.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2780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Каждый ивовый барашек похож на пухового желтого цыпленка: сидит и светится. Пальцем тронешь - пожелтеет палец. </a:t>
            </a:r>
            <a:endParaRPr lang="ru-RU" b="1" dirty="0" smtClean="0">
              <a:effectLst/>
            </a:endParaRPr>
          </a:p>
          <a:p>
            <a:r>
              <a:rPr lang="ru-RU" b="1" dirty="0" smtClean="0"/>
              <a:t>Щелкнешь - золотой дымок запалит. Понюхаешь - мед!</a:t>
            </a:r>
            <a:endParaRPr lang="ru-RU" b="1" dirty="0" smtClean="0">
              <a:effectLst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" y="3933055"/>
            <a:ext cx="4157016" cy="2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" y="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225514"/>
            <a:ext cx="4398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Спешат гости на пир!</a:t>
            </a:r>
            <a:endParaRPr lang="ru-RU" sz="3600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2" y="2609813"/>
            <a:ext cx="442334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99" y="263691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20770"/>
            <a:ext cx="808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Шмель прилетел: неуклюжий, толстый, мохнатый, как медведь.</a:t>
            </a:r>
            <a:endParaRPr lang="ru-RU" sz="2400" b="1" dirty="0" smtClean="0">
              <a:effectLst/>
            </a:endParaRPr>
          </a:p>
          <a:p>
            <a:r>
              <a:rPr lang="ru-RU" sz="2400" b="1" dirty="0" smtClean="0"/>
              <a:t>Забасил, заворочался, весь в пыльце измазался.</a:t>
            </a:r>
            <a:endParaRPr lang="ru-RU" sz="2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58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3" y="508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6329" y="937173"/>
            <a:ext cx="3077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Прибежали муравьи: поджарые, быстрые, голодные. Набросились на пыльцу, и раздулись у них животы, как бочки. Того и гляди ободки на животах лопнут.</a:t>
            </a:r>
            <a:endParaRPr lang="ru-RU" b="1" dirty="0" smtClean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" y="332656"/>
            <a:ext cx="57863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79" y="3583573"/>
            <a:ext cx="4670671" cy="330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3199"/>
            <a:ext cx="356044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64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3" y="508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Комарики прилетели: ножки горсточкой, крылышки мельтешат Крошечные </a:t>
            </a:r>
            <a:r>
              <a:rPr lang="ru-RU" b="1" dirty="0" err="1" smtClean="0"/>
              <a:t>вертолетики</a:t>
            </a:r>
            <a:r>
              <a:rPr lang="ru-RU" b="1" dirty="0" smtClean="0"/>
              <a:t>.</a:t>
            </a:r>
            <a:endParaRPr lang="ru-RU" b="1" dirty="0" smtClean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" y="17446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08" y="2996952"/>
            <a:ext cx="4355976" cy="359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2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3" y="508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6817" y="2947720"/>
            <a:ext cx="4777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Жуки какие-то копошатся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" y="121277"/>
            <a:ext cx="394632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" y="3128847"/>
            <a:ext cx="2448271" cy="36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82" y="3594032"/>
            <a:ext cx="32480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408"/>
            <a:ext cx="422189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9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61" y="6276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1191" y="1495988"/>
            <a:ext cx="3381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Мухи жужжат.</a:t>
            </a:r>
            <a:endParaRPr lang="ru-RU" sz="2800" b="1" dirty="0" smtClean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" y="343273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71" y="3432736"/>
            <a:ext cx="447979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" y="376473"/>
            <a:ext cx="42672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2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 ТВ\Downloads\large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3" y="5080"/>
            <a:ext cx="9150783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6851" y="3244334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Бабочки крылья распластали.</a:t>
            </a:r>
            <a:endParaRPr lang="ru-RU" b="1" dirty="0" smtClean="0"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" y="3652266"/>
            <a:ext cx="39909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72" y="3691683"/>
            <a:ext cx="4752528" cy="316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995489" cy="29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27" y="144464"/>
            <a:ext cx="4474947" cy="29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504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249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Морозова ТВ</dc:creator>
  <cp:lastModifiedBy>Морозова ТВ</cp:lastModifiedBy>
  <cp:revision>15</cp:revision>
  <dcterms:created xsi:type="dcterms:W3CDTF">2015-05-11T09:55:42Z</dcterms:created>
  <dcterms:modified xsi:type="dcterms:W3CDTF">2015-05-11T20:18:16Z</dcterms:modified>
</cp:coreProperties>
</file>