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58" r:id="rId5"/>
    <p:sldId id="261" r:id="rId6"/>
    <p:sldId id="263" r:id="rId7"/>
    <p:sldId id="259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82" autoAdjust="0"/>
    <p:restoredTop sz="94660"/>
  </p:normalViewPr>
  <p:slideViewPr>
    <p:cSldViewPr>
      <p:cViewPr varScale="1">
        <p:scale>
          <a:sx n="69" d="100"/>
          <a:sy n="69" d="100"/>
        </p:scale>
        <p:origin x="-1398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3FF04-83B7-461D-8A5A-92FC9AECD03B}" type="datetimeFigureOut">
              <a:rPr lang="ru-RU" smtClean="0"/>
              <a:t>28.04.2015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7D7D99-A2AC-4312-A827-6DD4445DCD0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291368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3FF04-83B7-461D-8A5A-92FC9AECD03B}" type="datetimeFigureOut">
              <a:rPr lang="ru-RU" smtClean="0"/>
              <a:t>28.04.2015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7D7D99-A2AC-4312-A827-6DD4445DCD0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558563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3FF04-83B7-461D-8A5A-92FC9AECD03B}" type="datetimeFigureOut">
              <a:rPr lang="ru-RU" smtClean="0"/>
              <a:t>28.04.2015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7D7D99-A2AC-4312-A827-6DD4445DCD0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58115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3FF04-83B7-461D-8A5A-92FC9AECD03B}" type="datetimeFigureOut">
              <a:rPr lang="ru-RU" smtClean="0"/>
              <a:t>28.04.2015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7D7D99-A2AC-4312-A827-6DD4445DCD0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231359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3FF04-83B7-461D-8A5A-92FC9AECD03B}" type="datetimeFigureOut">
              <a:rPr lang="ru-RU" smtClean="0"/>
              <a:t>28.04.2015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7D7D99-A2AC-4312-A827-6DD4445DCD0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282812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3FF04-83B7-461D-8A5A-92FC9AECD03B}" type="datetimeFigureOut">
              <a:rPr lang="ru-RU" smtClean="0"/>
              <a:t>28.04.2015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7D7D99-A2AC-4312-A827-6DD4445DCD0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737073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3FF04-83B7-461D-8A5A-92FC9AECD03B}" type="datetimeFigureOut">
              <a:rPr lang="ru-RU" smtClean="0"/>
              <a:t>28.04.2015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7D7D99-A2AC-4312-A827-6DD4445DCD0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813237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3FF04-83B7-461D-8A5A-92FC9AECD03B}" type="datetimeFigureOut">
              <a:rPr lang="ru-RU" smtClean="0"/>
              <a:t>28.04.2015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7D7D99-A2AC-4312-A827-6DD4445DCD0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263652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3FF04-83B7-461D-8A5A-92FC9AECD03B}" type="datetimeFigureOut">
              <a:rPr lang="ru-RU" smtClean="0"/>
              <a:t>28.04.2015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7D7D99-A2AC-4312-A827-6DD4445DCD0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636914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3FF04-83B7-461D-8A5A-92FC9AECD03B}" type="datetimeFigureOut">
              <a:rPr lang="ru-RU" smtClean="0"/>
              <a:t>28.04.2015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7D7D99-A2AC-4312-A827-6DD4445DCD0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609064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3FF04-83B7-461D-8A5A-92FC9AECD03B}" type="datetimeFigureOut">
              <a:rPr lang="ru-RU" smtClean="0"/>
              <a:t>28.04.2015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7D7D99-A2AC-4312-A827-6DD4445DCD0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105879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E3FF04-83B7-461D-8A5A-92FC9AECD03B}" type="datetimeFigureOut">
              <a:rPr lang="ru-RU" smtClean="0"/>
              <a:t>28.04.2015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7D7D99-A2AC-4312-A827-6DD4445DCD0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566190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school-sad54.ucoz.ru/5/gai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404664"/>
            <a:ext cx="4896544" cy="61489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4588411" y="260648"/>
            <a:ext cx="4316053" cy="258532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Правила</a:t>
            </a:r>
          </a:p>
          <a:p>
            <a:pPr algn="ctr"/>
            <a:r>
              <a:rPr lang="ru-RU" sz="5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дорожного</a:t>
            </a:r>
          </a:p>
          <a:p>
            <a:pPr algn="ctr"/>
            <a:r>
              <a:rPr lang="ru-RU" sz="5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движения</a:t>
            </a:r>
            <a:endParaRPr lang="ru-RU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545957" y="3183653"/>
            <a:ext cx="447487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i="1" dirty="0" smtClean="0"/>
              <a:t>Дидактический материал в загадках</a:t>
            </a:r>
            <a:endParaRPr lang="ru-RU" sz="2000" b="1" i="1" dirty="0"/>
          </a:p>
        </p:txBody>
      </p:sp>
      <p:sp>
        <p:nvSpPr>
          <p:cNvPr id="7" name="TextBox 6"/>
          <p:cNvSpPr txBox="1"/>
          <p:nvPr/>
        </p:nvSpPr>
        <p:spPr>
          <a:xfrm>
            <a:off x="4012170" y="5647392"/>
            <a:ext cx="497918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ГБДОУ № 32 </a:t>
            </a:r>
            <a:r>
              <a:rPr lang="ru-RU" dirty="0" err="1" smtClean="0"/>
              <a:t>Колпинский</a:t>
            </a:r>
            <a:r>
              <a:rPr lang="ru-RU" dirty="0" smtClean="0"/>
              <a:t> район Санкт-Петербург</a:t>
            </a:r>
          </a:p>
          <a:p>
            <a:r>
              <a:rPr lang="ru-RU" dirty="0" smtClean="0"/>
              <a:t>Воспитатели: Соловьёва Е.Н, Флорова М.Е.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39917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lyceum8.ru/pdd/images/bezkol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476672"/>
            <a:ext cx="5067300" cy="5695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5364088" y="454580"/>
            <a:ext cx="3456384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/>
              <a:t>Встало с краю улицы</a:t>
            </a:r>
          </a:p>
          <a:p>
            <a:r>
              <a:rPr lang="ru-RU" sz="2400" dirty="0" smtClean="0"/>
              <a:t>В длинном сапоге</a:t>
            </a:r>
          </a:p>
          <a:p>
            <a:r>
              <a:rPr lang="ru-RU" sz="2400" dirty="0" smtClean="0"/>
              <a:t>Чучело трёхглазое</a:t>
            </a:r>
          </a:p>
          <a:p>
            <a:r>
              <a:rPr lang="ru-RU" sz="2400" dirty="0" smtClean="0"/>
              <a:t>На одной ноге.</a:t>
            </a:r>
          </a:p>
          <a:p>
            <a:r>
              <a:rPr lang="ru-RU" sz="2400" dirty="0" smtClean="0"/>
              <a:t>Где машины движутся,</a:t>
            </a:r>
          </a:p>
          <a:p>
            <a:r>
              <a:rPr lang="ru-RU" sz="2400" dirty="0" smtClean="0"/>
              <a:t>Где сошлись пути,</a:t>
            </a:r>
          </a:p>
          <a:p>
            <a:r>
              <a:rPr lang="ru-RU" sz="2400" dirty="0" smtClean="0"/>
              <a:t>Помогает улицу</a:t>
            </a:r>
          </a:p>
          <a:p>
            <a:r>
              <a:rPr lang="ru-RU" sz="2400" dirty="0" smtClean="0"/>
              <a:t>Людям перейти.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7312803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404664"/>
            <a:ext cx="4572000" cy="193899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000" b="1" dirty="0" smtClean="0"/>
              <a:t>Здесь не катится автобус.</a:t>
            </a:r>
          </a:p>
          <a:p>
            <a:r>
              <a:rPr lang="ru-RU" sz="2000" b="1" dirty="0" smtClean="0"/>
              <a:t>Здесь трамваи не пройдут.</a:t>
            </a:r>
          </a:p>
          <a:p>
            <a:r>
              <a:rPr lang="ru-RU" sz="2000" b="1" dirty="0" smtClean="0"/>
              <a:t>Здесь спокойно пешеходы</a:t>
            </a:r>
          </a:p>
          <a:p>
            <a:r>
              <a:rPr lang="ru-RU" sz="2000" b="1" dirty="0" smtClean="0"/>
              <a:t>Вдоль по улице идут.</a:t>
            </a:r>
          </a:p>
          <a:p>
            <a:r>
              <a:rPr lang="ru-RU" sz="2000" b="1" dirty="0" smtClean="0"/>
              <a:t>Для машин и для трамвая</a:t>
            </a:r>
          </a:p>
          <a:p>
            <a:r>
              <a:rPr lang="ru-RU" sz="2000" b="1" dirty="0" smtClean="0"/>
              <a:t>Путь-дорога есть другая.</a:t>
            </a:r>
            <a:endParaRPr lang="ru-RU" sz="2000" b="1" dirty="0"/>
          </a:p>
        </p:txBody>
      </p:sp>
      <p:pic>
        <p:nvPicPr>
          <p:cNvPr id="5122" name="Picture 2" descr="http://cafel.narod.ru/pic/1_5n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2602644"/>
            <a:ext cx="6120680" cy="38537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455621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20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http://www.edu.cap.ru/home/4679/2013/pdd/pravil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7502" y="1556792"/>
            <a:ext cx="5715000" cy="51845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1683296" y="233353"/>
            <a:ext cx="4572000" cy="132343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000" b="1" dirty="0" smtClean="0"/>
              <a:t>Под ногами у Сережки </a:t>
            </a:r>
          </a:p>
          <a:p>
            <a:r>
              <a:rPr lang="ru-RU" sz="2000" b="1" dirty="0" smtClean="0"/>
              <a:t>Полосатая дорожка. </a:t>
            </a:r>
          </a:p>
          <a:p>
            <a:r>
              <a:rPr lang="ru-RU" sz="2000" b="1" dirty="0" smtClean="0"/>
              <a:t>Смело он по ней идет,</a:t>
            </a:r>
          </a:p>
          <a:p>
            <a:r>
              <a:rPr lang="ru-RU" sz="2000" b="1" dirty="0" smtClean="0"/>
              <a:t> А за ним и весь народ.... </a:t>
            </a:r>
          </a:p>
        </p:txBody>
      </p:sp>
    </p:spTree>
    <p:extLst>
      <p:ext uri="{BB962C8B-B14F-4D97-AF65-F5344CB8AC3E}">
        <p14:creationId xmlns:p14="http://schemas.microsoft.com/office/powerpoint/2010/main" val="38301826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2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404664"/>
            <a:ext cx="4572000" cy="132343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000" b="1" dirty="0" smtClean="0"/>
              <a:t>Высоких деревьев длинней,</a:t>
            </a:r>
          </a:p>
          <a:p>
            <a:r>
              <a:rPr lang="ru-RU" sz="2000" b="1" dirty="0" err="1" smtClean="0"/>
              <a:t>Травиночки</a:t>
            </a:r>
            <a:r>
              <a:rPr lang="ru-RU" sz="2000" b="1" dirty="0" smtClean="0"/>
              <a:t> маленькой ниже.</a:t>
            </a:r>
          </a:p>
          <a:p>
            <a:r>
              <a:rPr lang="ru-RU" sz="2000" b="1" dirty="0" smtClean="0"/>
              <a:t>С ней дали становятся ближе</a:t>
            </a:r>
          </a:p>
          <a:p>
            <a:r>
              <a:rPr lang="ru-RU" sz="2000" b="1" dirty="0" smtClean="0"/>
              <a:t>И мир открываем мы с ней.</a:t>
            </a:r>
            <a:endParaRPr lang="ru-RU" sz="2000" b="1" dirty="0"/>
          </a:p>
        </p:txBody>
      </p:sp>
      <p:pic>
        <p:nvPicPr>
          <p:cNvPr id="4098" name="Picture 2" descr="http://mdoy.ru/upload/dou/202/%D0%91%D0%B5%D0%B7%D0%BE%D0%BF%D0%B4%D0%B2%D0%B8%D0%B6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837540"/>
            <a:ext cx="7229473" cy="48734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572482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2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260648"/>
            <a:ext cx="4572000" cy="193899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000" b="1" dirty="0" smtClean="0"/>
              <a:t>Две дороги долго шли </a:t>
            </a:r>
          </a:p>
          <a:p>
            <a:r>
              <a:rPr lang="ru-RU" sz="2000" b="1" dirty="0" smtClean="0"/>
              <a:t>И друг к дружке подошли.</a:t>
            </a:r>
          </a:p>
          <a:p>
            <a:r>
              <a:rPr lang="ru-RU" sz="2000" b="1" dirty="0" smtClean="0"/>
              <a:t> Ссориться не стали, </a:t>
            </a:r>
          </a:p>
          <a:p>
            <a:r>
              <a:rPr lang="ru-RU" sz="2000" b="1" dirty="0" smtClean="0"/>
              <a:t>Пересеклись и дальше побежали. </a:t>
            </a:r>
          </a:p>
          <a:p>
            <a:r>
              <a:rPr lang="ru-RU" sz="2000" b="1" dirty="0" smtClean="0"/>
              <a:t>Что это за место, </a:t>
            </a:r>
          </a:p>
          <a:p>
            <a:r>
              <a:rPr lang="ru-RU" sz="2000" b="1" dirty="0" smtClean="0"/>
              <a:t>Всем нам интересно.... </a:t>
            </a:r>
          </a:p>
        </p:txBody>
      </p:sp>
      <p:pic>
        <p:nvPicPr>
          <p:cNvPr id="6146" name="Picture 2" descr="Картинки по запросу картинка для детей перекрёсток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2014" y="2199640"/>
            <a:ext cx="6291358" cy="43180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796853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20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548679"/>
            <a:ext cx="4572000" cy="132343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000" b="1" dirty="0" smtClean="0"/>
              <a:t>Все водителю расскажет, </a:t>
            </a:r>
          </a:p>
          <a:p>
            <a:r>
              <a:rPr lang="ru-RU" sz="2000" b="1" dirty="0" smtClean="0"/>
              <a:t>Скорость верную укажет. </a:t>
            </a:r>
          </a:p>
          <a:p>
            <a:r>
              <a:rPr lang="ru-RU" sz="2000" b="1" dirty="0" smtClean="0"/>
              <a:t>У дороги, как маяк, </a:t>
            </a:r>
          </a:p>
          <a:p>
            <a:r>
              <a:rPr lang="ru-RU" sz="2000" b="1" dirty="0" smtClean="0"/>
              <a:t>Добрый друг - …</a:t>
            </a:r>
            <a:endParaRPr lang="ru-RU" sz="2000" b="1" dirty="0"/>
          </a:p>
        </p:txBody>
      </p:sp>
      <p:sp>
        <p:nvSpPr>
          <p:cNvPr id="3" name="AutoShape 2" descr="Картинки по запросу картинка для детей дорожный знак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4" name="AutoShape 4" descr="Картинки по запросу картинка для детей дорожный знак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5" name="AutoShape 6" descr="Картинки по запросу картинка для детей дорожный знак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6" name="AutoShape 8" descr="Картинки по запросу картинка для детей дорожный знак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7177" name="Picture 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5846" y="3140968"/>
            <a:ext cx="1847850" cy="2466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8" name="Picture 1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848" y="2636912"/>
            <a:ext cx="2105025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80" name="Picture 12" descr="Картинки по запросу картинка для детей дорожный знак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8184" y="794340"/>
            <a:ext cx="2143125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82" name="Picture 14" descr="Картинки по запросу картинка для детей дорожный знак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0152" y="4005064"/>
            <a:ext cx="1905000" cy="2286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37494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</TotalTime>
  <Words>164</Words>
  <Application>Microsoft Office PowerPoint</Application>
  <PresentationFormat>Экран (4:3)</PresentationFormat>
  <Paragraphs>38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Марина</dc:creator>
  <cp:lastModifiedBy>Марина</cp:lastModifiedBy>
  <cp:revision>5</cp:revision>
  <dcterms:created xsi:type="dcterms:W3CDTF">2015-04-22T16:41:08Z</dcterms:created>
  <dcterms:modified xsi:type="dcterms:W3CDTF">2015-04-28T18:44:21Z</dcterms:modified>
</cp:coreProperties>
</file>