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3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3FF04-83B7-461D-8A5A-92FC9AECD03B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7D99-A2AC-4312-A827-6DD4445DCD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136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3FF04-83B7-461D-8A5A-92FC9AECD03B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7D99-A2AC-4312-A827-6DD4445DCD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85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3FF04-83B7-461D-8A5A-92FC9AECD03B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7D99-A2AC-4312-A827-6DD4445DCD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811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3FF04-83B7-461D-8A5A-92FC9AECD03B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7D99-A2AC-4312-A827-6DD4445DCD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135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3FF04-83B7-461D-8A5A-92FC9AECD03B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7D99-A2AC-4312-A827-6DD4445DCD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281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3FF04-83B7-461D-8A5A-92FC9AECD03B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7D99-A2AC-4312-A827-6DD4445DCD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707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3FF04-83B7-461D-8A5A-92FC9AECD03B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7D99-A2AC-4312-A827-6DD4445DCD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323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3FF04-83B7-461D-8A5A-92FC9AECD03B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7D99-A2AC-4312-A827-6DD4445DCD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365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3FF04-83B7-461D-8A5A-92FC9AECD03B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7D99-A2AC-4312-A827-6DD4445DCD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691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3FF04-83B7-461D-8A5A-92FC9AECD03B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7D99-A2AC-4312-A827-6DD4445DCD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90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3FF04-83B7-461D-8A5A-92FC9AECD03B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D7D99-A2AC-4312-A827-6DD4445DCD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587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3FF04-83B7-461D-8A5A-92FC9AECD03B}" type="datetimeFigureOut">
              <a:rPr lang="ru-RU" smtClean="0"/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D7D99-A2AC-4312-A827-6DD4445DCD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619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chool-sad54.ucoz.ru/5/ga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4896544" cy="6148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588411" y="260648"/>
            <a:ext cx="431605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Правила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дорожного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движения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45957" y="3183653"/>
            <a:ext cx="44748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Дидактический материал в загадках</a:t>
            </a:r>
            <a:endParaRPr lang="ru-RU" sz="20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4012170" y="5647392"/>
            <a:ext cx="49791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ГБДОУ № 32 </a:t>
            </a:r>
            <a:r>
              <a:rPr lang="ru-RU" dirty="0" err="1" smtClean="0"/>
              <a:t>Колпинский</a:t>
            </a:r>
            <a:r>
              <a:rPr lang="ru-RU" dirty="0" smtClean="0"/>
              <a:t> район Санкт-Петербург</a:t>
            </a:r>
          </a:p>
          <a:p>
            <a:r>
              <a:rPr lang="ru-RU" dirty="0" smtClean="0"/>
              <a:t>Воспитатели: Соловьёва Е.Н, Флорова М.Е.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991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lyceum8.ru/pdd/images/bezko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5067300" cy="569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64088" y="454580"/>
            <a:ext cx="34563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Встало с краю улицы</a:t>
            </a:r>
          </a:p>
          <a:p>
            <a:r>
              <a:rPr lang="ru-RU" sz="2400" dirty="0" smtClean="0"/>
              <a:t>В длинном сапоге</a:t>
            </a:r>
          </a:p>
          <a:p>
            <a:r>
              <a:rPr lang="ru-RU" sz="2400" dirty="0" smtClean="0"/>
              <a:t>Чучело трёхглазое</a:t>
            </a:r>
          </a:p>
          <a:p>
            <a:r>
              <a:rPr lang="ru-RU" sz="2400" dirty="0" smtClean="0"/>
              <a:t>На одной ноге.</a:t>
            </a:r>
          </a:p>
          <a:p>
            <a:r>
              <a:rPr lang="ru-RU" sz="2400" dirty="0" smtClean="0"/>
              <a:t>Где машины движутся,</a:t>
            </a:r>
          </a:p>
          <a:p>
            <a:r>
              <a:rPr lang="ru-RU" sz="2400" dirty="0" smtClean="0"/>
              <a:t>Где сошлись пути,</a:t>
            </a:r>
          </a:p>
          <a:p>
            <a:r>
              <a:rPr lang="ru-RU" sz="2400" dirty="0" smtClean="0"/>
              <a:t>Помогает улицу</a:t>
            </a:r>
          </a:p>
          <a:p>
            <a:r>
              <a:rPr lang="ru-RU" sz="2400" dirty="0" smtClean="0"/>
              <a:t>Людям перейти.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31280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/>
              <a:t>Здесь не катится автобус.</a:t>
            </a:r>
          </a:p>
          <a:p>
            <a:r>
              <a:rPr lang="ru-RU" sz="2000" b="1" dirty="0" smtClean="0"/>
              <a:t>Здесь трамваи не пройдут.</a:t>
            </a:r>
          </a:p>
          <a:p>
            <a:r>
              <a:rPr lang="ru-RU" sz="2000" b="1" dirty="0" smtClean="0"/>
              <a:t>Здесь спокойно пешеходы</a:t>
            </a:r>
          </a:p>
          <a:p>
            <a:r>
              <a:rPr lang="ru-RU" sz="2000" b="1" dirty="0" smtClean="0"/>
              <a:t>Вдоль по улице идут.</a:t>
            </a:r>
          </a:p>
          <a:p>
            <a:r>
              <a:rPr lang="ru-RU" sz="2000" b="1" dirty="0" smtClean="0"/>
              <a:t>Для машин и для трамвая</a:t>
            </a:r>
          </a:p>
          <a:p>
            <a:r>
              <a:rPr lang="ru-RU" sz="2000" b="1" dirty="0" smtClean="0"/>
              <a:t>Путь-дорога есть другая.</a:t>
            </a:r>
            <a:endParaRPr lang="ru-RU" sz="2000" b="1" dirty="0"/>
          </a:p>
        </p:txBody>
      </p:sp>
      <p:pic>
        <p:nvPicPr>
          <p:cNvPr id="5122" name="Picture 2" descr="http://cafel.narod.ru/pic/1_5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602644"/>
            <a:ext cx="6120680" cy="3853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556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edu.cap.ru/home/4679/2013/pdd/pravi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502" y="1556792"/>
            <a:ext cx="5715000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83296" y="233353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/>
              <a:t>Под ногами у Сережки </a:t>
            </a:r>
          </a:p>
          <a:p>
            <a:r>
              <a:rPr lang="ru-RU" sz="2000" b="1" dirty="0" smtClean="0"/>
              <a:t>Полосатая дорожка. </a:t>
            </a:r>
          </a:p>
          <a:p>
            <a:r>
              <a:rPr lang="ru-RU" sz="2000" b="1" dirty="0" smtClean="0"/>
              <a:t>Смело он по ней идет,</a:t>
            </a:r>
          </a:p>
          <a:p>
            <a:r>
              <a:rPr lang="ru-RU" sz="2000" b="1" dirty="0" smtClean="0"/>
              <a:t> А за ним и весь народ.... </a:t>
            </a:r>
          </a:p>
        </p:txBody>
      </p:sp>
    </p:spTree>
    <p:extLst>
      <p:ext uri="{BB962C8B-B14F-4D97-AF65-F5344CB8AC3E}">
        <p14:creationId xmlns:p14="http://schemas.microsoft.com/office/powerpoint/2010/main" val="383018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/>
              <a:t>Высоких деревьев длинней,</a:t>
            </a:r>
          </a:p>
          <a:p>
            <a:r>
              <a:rPr lang="ru-RU" sz="2000" b="1" dirty="0" err="1" smtClean="0"/>
              <a:t>Травиночки</a:t>
            </a:r>
            <a:r>
              <a:rPr lang="ru-RU" sz="2000" b="1" dirty="0" smtClean="0"/>
              <a:t> маленькой ниже.</a:t>
            </a:r>
          </a:p>
          <a:p>
            <a:r>
              <a:rPr lang="ru-RU" sz="2000" b="1" dirty="0" smtClean="0"/>
              <a:t>С ней дали становятся ближе</a:t>
            </a:r>
          </a:p>
          <a:p>
            <a:r>
              <a:rPr lang="ru-RU" sz="2000" b="1" dirty="0" smtClean="0"/>
              <a:t>И мир открываем мы с ней.</a:t>
            </a:r>
            <a:endParaRPr lang="ru-RU" sz="2000" b="1" dirty="0"/>
          </a:p>
        </p:txBody>
      </p:sp>
      <p:pic>
        <p:nvPicPr>
          <p:cNvPr id="4098" name="Picture 2" descr="http://mdoy.ru/upload/dou/202/%D0%91%D0%B5%D0%B7%D0%BE%D0%BF%D0%B4%D0%B2%D0%B8%D0%B6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37540"/>
            <a:ext cx="7229473" cy="4873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7248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/>
              <a:t>Две дороги долго шли </a:t>
            </a:r>
          </a:p>
          <a:p>
            <a:r>
              <a:rPr lang="ru-RU" sz="2000" b="1" dirty="0" smtClean="0"/>
              <a:t>И друг к дружке подошли.</a:t>
            </a:r>
          </a:p>
          <a:p>
            <a:r>
              <a:rPr lang="ru-RU" sz="2000" b="1" dirty="0" smtClean="0"/>
              <a:t> Ссориться не стали, </a:t>
            </a:r>
          </a:p>
          <a:p>
            <a:r>
              <a:rPr lang="ru-RU" sz="2000" b="1" dirty="0" smtClean="0"/>
              <a:t>Пересеклись и дальше побежали. </a:t>
            </a:r>
          </a:p>
          <a:p>
            <a:r>
              <a:rPr lang="ru-RU" sz="2000" b="1" dirty="0" smtClean="0"/>
              <a:t>Что это за место, </a:t>
            </a:r>
          </a:p>
          <a:p>
            <a:r>
              <a:rPr lang="ru-RU" sz="2000" b="1" dirty="0" smtClean="0"/>
              <a:t>Всем нам интересно.... </a:t>
            </a:r>
          </a:p>
        </p:txBody>
      </p:sp>
      <p:pic>
        <p:nvPicPr>
          <p:cNvPr id="6146" name="Picture 2" descr="Картинки по запросу картинка для детей перекрёст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014" y="2199640"/>
            <a:ext cx="6291358" cy="4318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968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79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/>
              <a:t>Все водителю расскажет, </a:t>
            </a:r>
          </a:p>
          <a:p>
            <a:r>
              <a:rPr lang="ru-RU" sz="2000" b="1" dirty="0" smtClean="0"/>
              <a:t>Скорость верную укажет. </a:t>
            </a:r>
          </a:p>
          <a:p>
            <a:r>
              <a:rPr lang="ru-RU" sz="2000" b="1" dirty="0" smtClean="0"/>
              <a:t>У дороги, как маяк, </a:t>
            </a:r>
          </a:p>
          <a:p>
            <a:r>
              <a:rPr lang="ru-RU" sz="2000" b="1" dirty="0" smtClean="0"/>
              <a:t>Добрый друг - …</a:t>
            </a:r>
            <a:endParaRPr lang="ru-RU" sz="2000" b="1" dirty="0"/>
          </a:p>
        </p:txBody>
      </p:sp>
      <p:sp>
        <p:nvSpPr>
          <p:cNvPr id="3" name="AutoShape 2" descr="Картинки по запросу картинка для детей дорожный зна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Картинки по запросу картинка для детей дорожный знак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Картинки по запросу картинка для детей дорожный знак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8" descr="Картинки по запросу картинка для детей дорожный знак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46" y="3140968"/>
            <a:ext cx="1847850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636912"/>
            <a:ext cx="21050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12" descr="Картинки по запросу картинка для детей дорожный знак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79434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2" name="Picture 14" descr="Картинки по запросу картинка для детей дорожный знак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005064"/>
            <a:ext cx="1905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49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164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Марина</cp:lastModifiedBy>
  <cp:revision>5</cp:revision>
  <dcterms:created xsi:type="dcterms:W3CDTF">2015-04-22T16:41:08Z</dcterms:created>
  <dcterms:modified xsi:type="dcterms:W3CDTF">2015-04-28T18:44:21Z</dcterms:modified>
</cp:coreProperties>
</file>