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7" r:id="rId5"/>
    <p:sldId id="270" r:id="rId6"/>
    <p:sldId id="271" r:id="rId7"/>
    <p:sldId id="272" r:id="rId8"/>
    <p:sldId id="274" r:id="rId9"/>
    <p:sldId id="275" r:id="rId10"/>
    <p:sldId id="277" r:id="rId11"/>
    <p:sldId id="279" r:id="rId12"/>
    <p:sldId id="276" r:id="rId13"/>
    <p:sldId id="280" r:id="rId14"/>
    <p:sldId id="282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3ACB-2C92-4BA6-AAAE-B0E11D721533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435B-F0E1-4F21-9918-F15B15763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3ACB-2C92-4BA6-AAAE-B0E11D721533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435B-F0E1-4F21-9918-F15B15763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3ACB-2C92-4BA6-AAAE-B0E11D721533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435B-F0E1-4F21-9918-F15B15763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3ACB-2C92-4BA6-AAAE-B0E11D721533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435B-F0E1-4F21-9918-F15B15763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3ACB-2C92-4BA6-AAAE-B0E11D721533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435B-F0E1-4F21-9918-F15B15763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3ACB-2C92-4BA6-AAAE-B0E11D721533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435B-F0E1-4F21-9918-F15B15763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3ACB-2C92-4BA6-AAAE-B0E11D721533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435B-F0E1-4F21-9918-F15B15763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3ACB-2C92-4BA6-AAAE-B0E11D721533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435B-F0E1-4F21-9918-F15B15763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3ACB-2C92-4BA6-AAAE-B0E11D721533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435B-F0E1-4F21-9918-F15B15763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3ACB-2C92-4BA6-AAAE-B0E11D721533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435B-F0E1-4F21-9918-F15B15763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3ACB-2C92-4BA6-AAAE-B0E11D721533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435B-F0E1-4F21-9918-F15B15763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63ACB-2C92-4BA6-AAAE-B0E11D721533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D435B-F0E1-4F21-9918-F15B15763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572008"/>
            <a:ext cx="90011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Тема: «Великая Отечественная война.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Никто не забыт , ничто не забыто»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3071810"/>
            <a:ext cx="4345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Старший дошкольный возраст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642918"/>
            <a:ext cx="3082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5929330"/>
            <a:ext cx="7215238" cy="928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Перцева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Светлана Анатольевна МБДОУ  д./сад № 7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 Конаково</a:t>
            </a:r>
          </a:p>
          <a:p>
            <a:endParaRPr lang="ru-RU" dirty="0"/>
          </a:p>
        </p:txBody>
      </p:sp>
    </p:spTree>
  </p:cSld>
  <p:clrMapOvr>
    <a:masterClrMapping/>
  </p:clrMapOvr>
  <p:transition advTm="10000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5286388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 на рейхстаг был гордо водружен наш флаг.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User\Desktop\презенация о войне\wpapers_ru_Флаг-над-Рейхстаг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85728"/>
            <a:ext cx="6357982" cy="476848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</p:pic>
    </p:spTree>
  </p:cSld>
  <p:clrMapOvr>
    <a:masterClrMapping/>
  </p:clrMapOvr>
  <p:transition advTm="10000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User\Desktop\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90"/>
            <a:ext cx="4286280" cy="2991712"/>
          </a:xfrm>
          <a:prstGeom prst="rect">
            <a:avLst/>
          </a:prstGeom>
          <a:noFill/>
        </p:spPr>
      </p:pic>
      <p:pic>
        <p:nvPicPr>
          <p:cNvPr id="15365" name="Picture 5" descr="C:\Users\User\Desktop\Muharibe qurtardi 0905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517874"/>
            <a:ext cx="4000528" cy="2992521"/>
          </a:xfrm>
          <a:prstGeom prst="rect">
            <a:avLst/>
          </a:prstGeom>
          <a:noFill/>
        </p:spPr>
      </p:pic>
      <p:pic>
        <p:nvPicPr>
          <p:cNvPr id="6" name="Picture 3" descr="C:\Users\User\Desktop\презенация о войне\vic_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9124" y="3571876"/>
            <a:ext cx="4565820" cy="30003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1071546"/>
            <a:ext cx="31996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Вот  он момент,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которого все ждали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9 мая 1945 года.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000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357298"/>
            <a:ext cx="4071966" cy="2893404"/>
          </a:xfrm>
          <a:prstGeom prst="rect">
            <a:avLst/>
          </a:prstGeom>
          <a:noFill/>
        </p:spPr>
      </p:pic>
      <p:pic>
        <p:nvPicPr>
          <p:cNvPr id="3" name="Picture 2" descr="C:\Users\User\Desktop\презенация о войне\58759022_1272460055_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4474274" cy="3000396"/>
          </a:xfrm>
          <a:prstGeom prst="rect">
            <a:avLst/>
          </a:prstGeom>
          <a:noFill/>
        </p:spPr>
      </p:pic>
      <p:pic>
        <p:nvPicPr>
          <p:cNvPr id="14338" name="Picture 2" descr="C:\Users\User\Desktop\99930719_2942023_eshel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786190"/>
            <a:ext cx="4543588" cy="28364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72132" y="5286388"/>
            <a:ext cx="2797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Дорога домой.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000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715016"/>
            <a:ext cx="89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Для старшего поколения, которое носит в себе эти 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воспоминания – это часть жизни, которую они никогда не забудут.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C:\Users\User\Desktop\im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28604"/>
            <a:ext cx="6667546" cy="500066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42907" y="142852"/>
            <a:ext cx="92869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Помним.</a:t>
            </a:r>
          </a:p>
          <a:p>
            <a:endParaRPr lang="ru-RU" sz="2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День Победы был, есть и должен оставаться </a:t>
            </a:r>
            <a:b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самым святым праздником.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Ведь те, кто заплатил за него своей жизнью,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дали нам возможность жить сейчас.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Мы обязаны помнить об этом всегда.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Помнить погибших и не доживших до сегодняшнего дня.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Почтим  павших минутой молчания.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7411" name="Picture 3" descr="C:\Users\User\Desktop\презенация о войне\презентация о войне\658c1dd3871adac49230e2c4ea888c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2"/>
            <a:ext cx="5929322" cy="3143248"/>
          </a:xfrm>
          <a:prstGeom prst="rect">
            <a:avLst/>
          </a:prstGeom>
          <a:noFill/>
        </p:spPr>
      </p:pic>
      <p:pic>
        <p:nvPicPr>
          <p:cNvPr id="17410" name="Picture 2" descr="C:\Users\User\Desktop\презенация о войне\презентация о войне\1320403682_sss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75463" y="4133849"/>
            <a:ext cx="3568537" cy="2724151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959442">
            <a:off x="571472" y="1285860"/>
            <a:ext cx="6838732" cy="92333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Спасибо  за внимание</a:t>
            </a:r>
          </a:p>
        </p:txBody>
      </p:sp>
    </p:spTree>
  </p:cSld>
  <p:clrMapOvr>
    <a:masterClrMapping/>
  </p:clrMapOvr>
  <p:transition advTm="10000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571480"/>
            <a:ext cx="1378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Цель: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8992" y="1214422"/>
            <a:ext cx="5429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Закрепить представления детей о том, 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как наш народ защищал свою страну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в годы В.О.войны, и как народ чтит память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павших за свободу нашей Родины.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Воспитывать уважение к памяти героев,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гордости за свою страну.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000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786322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Вот сорок первый год, конец июня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 люди спать легли спокойно накануне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Но утром уже знала вся страна,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Что началась ужасная война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31ede8b12d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571480"/>
            <a:ext cx="5228109" cy="3643338"/>
          </a:xfrm>
          <a:prstGeom prst="rect">
            <a:avLst/>
          </a:prstGeom>
          <a:noFill/>
        </p:spPr>
      </p:pic>
      <p:pic>
        <p:nvPicPr>
          <p:cNvPr id="1028" name="Picture 4" descr="C:\Users\User\Desktop\презенация о войне\6869557zro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500042"/>
            <a:ext cx="2228864" cy="3714776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429264"/>
            <a:ext cx="7999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Фашистские войска  начали обстрел городов, сел, деревень.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Снаряды попадали в дома, разрушали их.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User\Desktop\презенация о войне\0b13eaa88a25df405091d47b2429c8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714488"/>
            <a:ext cx="4824424" cy="3147009"/>
          </a:xfrm>
          <a:prstGeom prst="rect">
            <a:avLst/>
          </a:prstGeom>
          <a:noFill/>
        </p:spPr>
      </p:pic>
      <p:pic>
        <p:nvPicPr>
          <p:cNvPr id="4099" name="Picture 3" descr="C:\Users\User\Desktop\презенация о войне\55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710511"/>
            <a:ext cx="3786214" cy="3150361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5643578"/>
            <a:ext cx="6522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войну детей стали призывать на предприятия, 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как взрослых в армию.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3" name="Picture 5" descr="C:\Users\User\Desktop\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705662"/>
            <a:ext cx="4498752" cy="3237197"/>
          </a:xfrm>
          <a:prstGeom prst="rect">
            <a:avLst/>
          </a:prstGeom>
          <a:noFill/>
        </p:spPr>
      </p:pic>
      <p:pic>
        <p:nvPicPr>
          <p:cNvPr id="7174" name="Picture 6" descr="C:\Users\User\Desktop\презенация о войне\10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4071934" y="2357430"/>
            <a:ext cx="4326493" cy="3050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000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5786454"/>
            <a:ext cx="5549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Люди голодали. Норма хлеба.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User\Desktop\презенация о войне\1315468659_046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857232"/>
            <a:ext cx="5724548" cy="4271049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4580934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Дети войны – и дыбом волосы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 челках детей … седые волосы.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Глаза девчонки семилетней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Как два потухших огонька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 детских личиках заметней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Большая тяжкая тоска.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Она молчит, о чем ни спросишь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Пошутишь с ней молчит в ответ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Как будто ей не семь, не восемь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 много, много горьких лет.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9" name="Picture 3" descr="C:\Users\User\Desktop\презенация о войне\1353763621-0477333-www.nevsepic.com.u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3571876"/>
            <a:ext cx="3500462" cy="3158195"/>
          </a:xfrm>
          <a:prstGeom prst="rect">
            <a:avLst/>
          </a:prstGeom>
          <a:noFill/>
        </p:spPr>
      </p:pic>
      <p:pic>
        <p:nvPicPr>
          <p:cNvPr id="9220" name="Picture 4" descr="C:\Users\User\Desktop\Безымянный.jpg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14290"/>
            <a:ext cx="4090723" cy="2914640"/>
          </a:xfrm>
          <a:prstGeom prst="rect">
            <a:avLst/>
          </a:prstGeom>
          <a:noFill/>
        </p:spPr>
      </p:pic>
      <p:pic>
        <p:nvPicPr>
          <p:cNvPr id="9221" name="Picture 5" descr="C:\Users\User\Desktop\Безымянный.jpg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435190"/>
            <a:ext cx="3357586" cy="321211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5072074"/>
            <a:ext cx="502547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 мы пошли освобождать Европу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Солдаты наши в блиндажах, в окопах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землянках, в танках, дзотах, дотах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 кораблях и в самолетах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Фашистских оккупантов побеждать.</a:t>
            </a:r>
          </a:p>
        </p:txBody>
      </p:sp>
      <p:pic>
        <p:nvPicPr>
          <p:cNvPr id="11266" name="Picture 2" descr="C:\Users\User\Desktop\презенация о войне\RIAN_archive_225_IL-2_attac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3727200" cy="2571768"/>
          </a:xfrm>
          <a:prstGeom prst="rect">
            <a:avLst/>
          </a:prstGeom>
          <a:noFill/>
        </p:spPr>
      </p:pic>
      <p:pic>
        <p:nvPicPr>
          <p:cNvPr id="11267" name="Picture 3" descr="C:\Users\User\Desktop\презенация о войне\pic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643050"/>
            <a:ext cx="4649374" cy="3214710"/>
          </a:xfrm>
          <a:prstGeom prst="rect">
            <a:avLst/>
          </a:prstGeom>
          <a:noFill/>
        </p:spPr>
      </p:pic>
      <p:pic>
        <p:nvPicPr>
          <p:cNvPr id="11268" name="Picture 4" descr="C:\Users\User\Desktop\презенация о войне\06355788a6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143248"/>
            <a:ext cx="2423740" cy="3357562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643578"/>
            <a:ext cx="6786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До самого Берлина немцев гнали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Был взят Берлин.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C:\Users\User\Desktop\kartinki24_may_00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2976" y="214290"/>
            <a:ext cx="7072362" cy="5304272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261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связной</cp:lastModifiedBy>
  <cp:revision>37</cp:revision>
  <dcterms:created xsi:type="dcterms:W3CDTF">2014-03-31T08:41:19Z</dcterms:created>
  <dcterms:modified xsi:type="dcterms:W3CDTF">2014-08-22T09:54:20Z</dcterms:modified>
</cp:coreProperties>
</file>