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81" r:id="rId2"/>
    <p:sldId id="285" r:id="rId3"/>
    <p:sldId id="303" r:id="rId4"/>
    <p:sldId id="296" r:id="rId5"/>
    <p:sldId id="292" r:id="rId6"/>
    <p:sldId id="293" r:id="rId7"/>
    <p:sldId id="305" r:id="rId8"/>
    <p:sldId id="30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F41715-9B18-4F24-968D-3E8B2C5C8D1B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FCF562-E88B-435F-BC91-5E3ED01FD1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139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FCF562-E88B-435F-BC91-5E3ED01FD1B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589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FCF562-E88B-435F-BC91-5E3ED01FD1B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546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ru-RU" dirty="0" smtClean="0"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rial Black" panose="020B0A04020102020204" pitchFamily="34" charset="0"/>
              </a:rPr>
              <a:t>Даже когда грохочут пушки, музы не молчат…</a:t>
            </a:r>
            <a:endParaRPr lang="ru-RU" dirty="0">
              <a:solidFill>
                <a:srgbClr val="FF000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Arial Black" panose="020B0A04020102020204" pitchFamily="34" charset="0"/>
            </a:endParaRPr>
          </a:p>
        </p:txBody>
      </p:sp>
      <p:pic>
        <p:nvPicPr>
          <p:cNvPr id="2052" name="Picture 4" descr="Предложения туристических компаний (ЕДИНАЯ ТЕМА) -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" y="2780928"/>
            <a:ext cx="8966855" cy="4194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08004" y="2924944"/>
            <a:ext cx="43564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ПРЕЗЕНТАЦИЯ ВЫПОЛНЕНА </a:t>
            </a:r>
          </a:p>
          <a:p>
            <a:pPr lvl="0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УЧИТЕЛЕМ РУССКОГО ЯЗЫКА</a:t>
            </a:r>
          </a:p>
          <a:p>
            <a:pPr lvl="0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ЛИТЕРАТУРЫ МАОУ «СОШ №8»</a:t>
            </a:r>
          </a:p>
          <a:p>
            <a:pPr lvl="0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НАЗАРОВО ОВЧИННИКОВОЙ О.В.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628800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(ПЕСНИ, НАПИСАННЫЕ В ГОДЫ ВОЙНЫ)</a:t>
            </a:r>
            <a:endParaRPr lang="ru-RU" sz="2800" b="1" dirty="0">
              <a:solidFill>
                <a:srgbClr val="C0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18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964488" cy="79208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rial Black" panose="020B0A04020102020204" pitchFamily="34" charset="0"/>
              </a:rPr>
              <a:t>Гимн Великой Отечественной</a:t>
            </a:r>
            <a:endParaRPr lang="ru-RU" sz="3600" dirty="0">
              <a:solidFill>
                <a:srgbClr val="FF000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6048672" cy="554461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2F2F2F"/>
                </a:solidFill>
                <a:latin typeface="Tahoma"/>
              </a:rPr>
              <a:t>Песня "Священная война", ставшая своеобразным гимном Великой Отечественной войны, была написана сразу же после её начала поэтом </a:t>
            </a:r>
            <a:r>
              <a:rPr lang="ru-RU" dirty="0" smtClean="0">
                <a:solidFill>
                  <a:srgbClr val="2F2F2F"/>
                </a:solidFill>
                <a:latin typeface="Tahoma"/>
              </a:rPr>
              <a:t>  В</a:t>
            </a:r>
            <a:r>
              <a:rPr lang="ru-RU" dirty="0">
                <a:solidFill>
                  <a:srgbClr val="2F2F2F"/>
                </a:solidFill>
                <a:latin typeface="Tahoma"/>
              </a:rPr>
              <a:t>. И. Лебедевым-Кумачом, и, тогда ещё в виде стихов, была продекламирована по радио 24 июня 1941 года знаменитым в ту пору актёром Малого театра Александром Остужевым.</a:t>
            </a:r>
            <a:endParaRPr lang="ru-RU" dirty="0"/>
          </a:p>
        </p:txBody>
      </p:sp>
      <p:pic>
        <p:nvPicPr>
          <p:cNvPr id="6" name="Picture 2" descr="Этот день в Русской истори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052736"/>
            <a:ext cx="2801094" cy="33506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177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rial Black" panose="020B0A04020102020204" pitchFamily="34" charset="0"/>
              </a:rPr>
              <a:t>Письмо жене Софье</a:t>
            </a:r>
            <a:endParaRPr lang="ru-RU" dirty="0">
              <a:solidFill>
                <a:srgbClr val="FF000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8800"/>
            <a:ext cx="6228184" cy="187220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Verdana"/>
              </a:rPr>
              <a:t>Стихотворение было написано Алексеем Сурковым осенью 1941 на фронте как письмо жене - Софье </a:t>
            </a:r>
            <a:r>
              <a:rPr lang="ru-RU" dirty="0" err="1">
                <a:solidFill>
                  <a:srgbClr val="000000"/>
                </a:solidFill>
                <a:latin typeface="Verdana"/>
              </a:rPr>
              <a:t>Кревс</a:t>
            </a:r>
            <a:r>
              <a:rPr lang="ru-RU" dirty="0">
                <a:solidFill>
                  <a:srgbClr val="000000"/>
                </a:solidFill>
                <a:latin typeface="Verdana"/>
              </a:rPr>
              <a:t>, без заглавия. </a:t>
            </a:r>
            <a:endParaRPr lang="ru-RU" dirty="0" smtClean="0">
              <a:solidFill>
                <a:srgbClr val="000000"/>
              </a:solidFill>
              <a:latin typeface="Verdana"/>
            </a:endParaRPr>
          </a:p>
        </p:txBody>
      </p:sp>
      <p:pic>
        <p:nvPicPr>
          <p:cNvPr id="4" name="Picture 2" descr="Михаил Васильевич Исаковский. . Русский поэт - стихи и проза на Избе-Читальн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74893"/>
            <a:ext cx="2484109" cy="32261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87824" y="3861048"/>
            <a:ext cx="61561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dirty="0">
                <a:solidFill>
                  <a:srgbClr val="000000"/>
                </a:solidFill>
                <a:latin typeface="Verdana"/>
              </a:rPr>
              <a:t>На публикацию Сурков не рассчитывал. </a:t>
            </a:r>
            <a:r>
              <a:rPr lang="ru-RU" sz="2800" dirty="0" smtClean="0">
                <a:solidFill>
                  <a:srgbClr val="000000"/>
                </a:solidFill>
                <a:latin typeface="Verdana"/>
              </a:rPr>
              <a:t>Однако </a:t>
            </a:r>
            <a:r>
              <a:rPr lang="ru-RU" sz="2800" dirty="0">
                <a:solidFill>
                  <a:srgbClr val="000000"/>
                </a:solidFill>
                <a:latin typeface="Verdana"/>
              </a:rPr>
              <a:t>в 1942 году композитор Константин Листов решился положить текст на музыку</a:t>
            </a:r>
            <a:r>
              <a:rPr lang="ru-RU" sz="2800" dirty="0" smtClean="0">
                <a:solidFill>
                  <a:srgbClr val="000000"/>
                </a:solidFill>
                <a:latin typeface="Verdana"/>
              </a:rPr>
              <a:t>. Так появилась песня </a:t>
            </a:r>
            <a:r>
              <a:rPr lang="ru-RU" sz="2800" b="1" dirty="0" smtClean="0">
                <a:solidFill>
                  <a:srgbClr val="000000"/>
                </a:solidFill>
                <a:latin typeface="Verdana"/>
              </a:rPr>
              <a:t>«В землянке».</a:t>
            </a:r>
            <a:endParaRPr lang="ru-RU" sz="2800" b="1" dirty="0">
              <a:solidFill>
                <a:prstClr val="black"/>
              </a:solidFill>
            </a:endParaRPr>
          </a:p>
        </p:txBody>
      </p:sp>
      <p:pic>
        <p:nvPicPr>
          <p:cNvPr id="3076" name="Picture 4" descr="Николай Иванов-Радкевич - фотографии - советские композиторы - Кино-Театр.Р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85493"/>
            <a:ext cx="2366665" cy="29524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096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864096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 </a:t>
            </a:r>
            <a:r>
              <a:rPr lang="ru-RU" sz="2800" dirty="0"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rial Black" panose="020B0A04020102020204" pitchFamily="34" charset="0"/>
              </a:rPr>
              <a:t>Как родилась песня «В </a:t>
            </a:r>
            <a:r>
              <a:rPr lang="ru-RU" sz="2800" dirty="0"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rial Black" panose="020B0A04020102020204" pitchFamily="34" charset="0"/>
              </a:rPr>
              <a:t>лесу </a:t>
            </a:r>
            <a:r>
              <a:rPr lang="ru-RU" sz="2800" dirty="0" smtClean="0"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rial Black" panose="020B0A04020102020204" pitchFamily="34" charset="0"/>
              </a:rPr>
              <a:t>прифронтовом»? </a:t>
            </a:r>
            <a:r>
              <a:rPr lang="ru-RU" sz="2800" dirty="0"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rial Black" panose="020B0A04020102020204" pitchFamily="34" charset="0"/>
              </a:rPr>
              <a:t>Исаковский </a:t>
            </a:r>
            <a:r>
              <a:rPr lang="ru-RU" sz="2800" dirty="0" smtClean="0"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rial Black" panose="020B0A04020102020204" pitchFamily="34" charset="0"/>
              </a:rPr>
              <a:t>отвечал </a:t>
            </a:r>
            <a:r>
              <a:rPr lang="ru-RU" sz="2800" dirty="0"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rial Black" panose="020B0A04020102020204" pitchFamily="34" charset="0"/>
              </a:rPr>
              <a:t>так: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3"/>
            <a:ext cx="6480719" cy="24473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«Стихи написаны в 1942 году. Работая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, представил себе русский лес,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чуть-чуть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окрашенный осенью, тишину, непривычную для солдат, только что вышедших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из боя…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24208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1" name="Picture 4" descr="РГАЛИ г.Моск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05064"/>
            <a:ext cx="1908693" cy="2592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Михаил Васильевич Исаковский - все книги автор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195780"/>
            <a:ext cx="1771973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71800" y="4005064"/>
            <a:ext cx="597666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Послал стихи старому товарищу, композитору Матвею </a:t>
            </a:r>
            <a:r>
              <a:rPr lang="ru-RU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Блантеру</a:t>
            </a:r>
            <a:r>
              <a:rPr lang="ru-RU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спустя несколько месяцев услышал по радио, как песню исполняет Ефрем </a:t>
            </a:r>
            <a:r>
              <a:rPr lang="ru-RU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Флакс</a:t>
            </a:r>
            <a:r>
              <a:rPr lang="ru-RU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204806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610500" cy="850106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rial Black" panose="020B0A04020102020204" pitchFamily="34" charset="0"/>
              </a:rPr>
              <a:t>П</a:t>
            </a:r>
            <a:r>
              <a:rPr lang="ru-RU" sz="3600" dirty="0" smtClean="0"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rial Black" panose="020B0A04020102020204" pitchFamily="34" charset="0"/>
              </a:rPr>
              <a:t>оэт </a:t>
            </a:r>
            <a:r>
              <a:rPr lang="ru-RU" sz="3600" dirty="0"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rial Black" panose="020B0A04020102020204" pitchFamily="34" charset="0"/>
              </a:rPr>
              <a:t>Яков Шведов и композитор Анатолий </a:t>
            </a:r>
            <a:r>
              <a:rPr lang="ru-RU" sz="3600" dirty="0" smtClean="0"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rial Black" panose="020B0A04020102020204" pitchFamily="34" charset="0"/>
              </a:rPr>
              <a:t>Новиков.  «Смуглянка»</a:t>
            </a:r>
            <a:r>
              <a:rPr lang="ru-RU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340768"/>
            <a:ext cx="6192688" cy="55172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«Как-то в 1944 году мне позвонил </a:t>
            </a:r>
            <a:r>
              <a:rPr lang="ru-RU" sz="28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художественный </a:t>
            </a:r>
            <a:r>
              <a:rPr lang="ru-RU" sz="28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 Краснознаменного ансамбля А. В. Александров, – </a:t>
            </a:r>
            <a:r>
              <a:rPr lang="ru-RU" sz="28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вспоминал Новиков</a:t>
            </a:r>
            <a:r>
              <a:rPr lang="ru-RU" sz="28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– и спросил, нет ли у меня новых песен. Я принес ему несколько новинок, в том числе и «Смуглянку». </a:t>
            </a:r>
            <a:endParaRPr lang="ru-RU" sz="2800" dirty="0" smtClean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</a:t>
            </a:r>
            <a:r>
              <a:rPr lang="ru-RU" sz="28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великому моему удивлению, именно эта веселая, лирическая песенка про любовь молдавской девушки больше всего понравилась прославленному музыканту».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Поиск сообщений - На Завалинк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340768"/>
            <a:ext cx="3009704" cy="41609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76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43924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1973 году Леонид Фёдорович Быков снял свой шедевр на все времена, без показа которого не обходится ни один День Победы, – фильм «В бой идут одни старики», – где, будучи режиссёром и исполнителем главной роли, спел и «Смуглянку».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первые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эту песню Быков услышал в поезде, где её пели двое военных, ехавших в Молдавию на могилы своих боевых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товарищей… 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1266" name="Picture 2" descr="Леонид Быков - Персоналии - Magneto.b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860772"/>
            <a:ext cx="1872387" cy="2880595"/>
          </a:xfrm>
          <a:prstGeom prst="round2DiagRect">
            <a:avLst>
              <a:gd name="adj1" fmla="val 16667"/>
              <a:gd name="adj2" fmla="val 1036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697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rial Black" panose="020B0A04020102020204" pitchFamily="34" charset="0"/>
              </a:rPr>
              <a:t>Алексей Фатьянов «Соловьи»</a:t>
            </a:r>
            <a:endParaRPr lang="ru-RU" sz="3600" dirty="0">
              <a:solidFill>
                <a:srgbClr val="FF000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Picture 6" descr="Я.ру закрыт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558320"/>
            <a:ext cx="3107827" cy="4525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54726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«Помню фронт. В большой зеленой роще мы, солдаты, после только что затихшего боя лежим, отряхиваясь от крупинок засыпавшей нас земли, и вдруг слышим: вслед за растаявшим вдали рокотом вражеских самолетов, во все горло, как бы утверждая жизнь, защелкал соловей</a:t>
            </a:r>
            <a:r>
              <a:rPr lang="ru-RU" sz="28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!»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73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ерсональный сайт - Великой Победе посвящается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07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35696" y="188641"/>
            <a:ext cx="73083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«...Песни-призывы, песни, вдохновляющие на справедливую борьбу с врагом, ...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как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нельзя лучше выражали наши собственные чувства, и мы ощущали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её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(песню) своей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, родной, кровной помощницей...».</a:t>
            </a: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Маршал </a:t>
            </a: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Советского Союза И.Х. </a:t>
            </a:r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Баграмян.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78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</TotalTime>
  <Words>396</Words>
  <Application>Microsoft Office PowerPoint</Application>
  <PresentationFormat>Экран (4:3)</PresentationFormat>
  <Paragraphs>25</Paragraphs>
  <Slides>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Даже когда грохочут пушки, музы не молчат…</vt:lpstr>
      <vt:lpstr>Гимн Великой Отечественной</vt:lpstr>
      <vt:lpstr>Письмо жене Софье</vt:lpstr>
      <vt:lpstr>  Как родилась песня «В лесу прифронтовом»? Исаковский отвечал так:</vt:lpstr>
      <vt:lpstr>Поэт Яков Шведов и композитор Анатолий Новиков.  «Смуглянка» </vt:lpstr>
      <vt:lpstr>Презентация PowerPoint</vt:lpstr>
      <vt:lpstr>Алексей Фатьянов «Соловьи»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126</cp:revision>
  <dcterms:modified xsi:type="dcterms:W3CDTF">2015-05-13T15:19:44Z</dcterms:modified>
</cp:coreProperties>
</file>