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6"/>
  </p:notesMasterIdLst>
  <p:sldIdLst>
    <p:sldId id="265" r:id="rId2"/>
    <p:sldId id="274" r:id="rId3"/>
    <p:sldId id="266" r:id="rId4"/>
    <p:sldId id="267" r:id="rId5"/>
    <p:sldId id="268" r:id="rId6"/>
    <p:sldId id="269" r:id="rId7"/>
    <p:sldId id="271" r:id="rId8"/>
    <p:sldId id="273" r:id="rId9"/>
    <p:sldId id="275" r:id="rId10"/>
    <p:sldId id="276" r:id="rId11"/>
    <p:sldId id="277" r:id="rId12"/>
    <p:sldId id="279" r:id="rId13"/>
    <p:sldId id="278" r:id="rId14"/>
    <p:sldId id="280" r:id="rId15"/>
    <p:sldId id="283" r:id="rId16"/>
    <p:sldId id="281" r:id="rId17"/>
    <p:sldId id="284" r:id="rId18"/>
    <p:sldId id="282" r:id="rId19"/>
    <p:sldId id="285" r:id="rId20"/>
    <p:sldId id="286" r:id="rId21"/>
    <p:sldId id="287" r:id="rId22"/>
    <p:sldId id="295" r:id="rId23"/>
    <p:sldId id="296" r:id="rId24"/>
    <p:sldId id="297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уровни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средний</c:v>
                </c:pt>
                <c:pt idx="1">
                  <c:v>повышенный</c:v>
                </c:pt>
                <c:pt idx="2">
                  <c:v> высокий</c:v>
                </c:pt>
                <c:pt idx="3">
                  <c:v> низкий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1</c:v>
                </c:pt>
                <c:pt idx="2">
                  <c:v>0.30000000000000032</c:v>
                </c:pt>
                <c:pt idx="3">
                  <c:v>1.2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DE395C-64D7-40A7-8875-A49E56B4C977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690DAB1-31F9-4501-9F48-EAA88400C573}">
      <dgm:prSet custT="1"/>
      <dgm:spPr/>
      <dgm:t>
        <a:bodyPr/>
        <a:lstStyle/>
        <a:p>
          <a:pPr rtl="0"/>
          <a:r>
            <a:rPr lang="ru-RU" sz="2000" b="1" dirty="0" smtClean="0">
              <a:latin typeface="Arial" pitchFamily="34" charset="0"/>
              <a:cs typeface="Arial" pitchFamily="34" charset="0"/>
            </a:rPr>
            <a:t>Цель</a:t>
          </a:r>
          <a:r>
            <a:rPr lang="ru-RU" sz="2000" dirty="0" smtClean="0">
              <a:latin typeface="Arial" pitchFamily="34" charset="0"/>
              <a:cs typeface="Arial" pitchFamily="34" charset="0"/>
            </a:rPr>
            <a:t>: воспитание грамотного читателя, умеющего полно, глубоко и адекватно понимать текст, вступая с ним в диалог, создавая на его основе собственное высказывание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5EE39D65-C9E0-449C-880A-7EA4067D9148}" type="parTrans" cxnId="{B008B05C-3B8D-4137-9E4A-E9DCE6126B3C}">
      <dgm:prSet/>
      <dgm:spPr/>
      <dgm:t>
        <a:bodyPr/>
        <a:lstStyle/>
        <a:p>
          <a:endParaRPr lang="ru-RU"/>
        </a:p>
      </dgm:t>
    </dgm:pt>
    <dgm:pt modelId="{CC4BDBFB-552D-4FF3-B331-2562F08C09FB}" type="sibTrans" cxnId="{B008B05C-3B8D-4137-9E4A-E9DCE6126B3C}">
      <dgm:prSet/>
      <dgm:spPr/>
      <dgm:t>
        <a:bodyPr/>
        <a:lstStyle/>
        <a:p>
          <a:endParaRPr lang="ru-RU"/>
        </a:p>
      </dgm:t>
    </dgm:pt>
    <dgm:pt modelId="{FE0A6D21-3220-4F64-8F75-2A4AE16DF34C}">
      <dgm:prSet custT="1"/>
      <dgm:spPr/>
      <dgm:t>
        <a:bodyPr/>
        <a:lstStyle/>
        <a:p>
          <a:pPr rtl="0"/>
          <a:r>
            <a:rPr lang="ru-RU" sz="2000" b="1" dirty="0" smtClean="0">
              <a:latin typeface="Arial" pitchFamily="34" charset="0"/>
              <a:cs typeface="Arial" pitchFamily="34" charset="0"/>
            </a:rPr>
            <a:t>Задачи:</a:t>
          </a:r>
          <a:r>
            <a:rPr lang="ru-RU" sz="2300" b="1" dirty="0" smtClean="0"/>
            <a:t> </a:t>
          </a:r>
          <a:endParaRPr lang="ru-RU" sz="2300" dirty="0"/>
        </a:p>
      </dgm:t>
    </dgm:pt>
    <dgm:pt modelId="{1A2A0883-5A10-4079-9119-61019D23A824}" type="parTrans" cxnId="{D2B14F02-36E8-4058-B209-815ECAC3C0C3}">
      <dgm:prSet/>
      <dgm:spPr/>
      <dgm:t>
        <a:bodyPr/>
        <a:lstStyle/>
        <a:p>
          <a:endParaRPr lang="ru-RU"/>
        </a:p>
      </dgm:t>
    </dgm:pt>
    <dgm:pt modelId="{49915787-C0C9-41C6-B218-9285F55C9A71}" type="sibTrans" cxnId="{D2B14F02-36E8-4058-B209-815ECAC3C0C3}">
      <dgm:prSet/>
      <dgm:spPr/>
      <dgm:t>
        <a:bodyPr/>
        <a:lstStyle/>
        <a:p>
          <a:endParaRPr lang="ru-RU"/>
        </a:p>
      </dgm:t>
    </dgm:pt>
    <dgm:pt modelId="{568B27BF-117A-465B-9A30-F843FCDF427D}">
      <dgm:prSet custT="1"/>
      <dgm:spPr/>
      <dgm:t>
        <a:bodyPr/>
        <a:lstStyle/>
        <a:p>
          <a:pPr rtl="0"/>
          <a:r>
            <a:rPr lang="ru-RU" sz="2100" dirty="0" smtClean="0"/>
            <a:t> </a:t>
          </a:r>
          <a:r>
            <a:rPr lang="ru-RU" sz="2000" dirty="0" smtClean="0">
              <a:latin typeface="Arial" pitchFamily="34" charset="0"/>
              <a:cs typeface="Arial" pitchFamily="34" charset="0"/>
            </a:rPr>
            <a:t>создание системы уроков работы с текстами в 10-11 классах</a:t>
          </a:r>
          <a:r>
            <a:rPr lang="ru-RU" sz="2100" dirty="0" smtClean="0"/>
            <a:t>;</a:t>
          </a:r>
          <a:endParaRPr lang="ru-RU" sz="2100" dirty="0"/>
        </a:p>
      </dgm:t>
    </dgm:pt>
    <dgm:pt modelId="{C46594CD-B464-43BC-813B-07D09D2B41CE}" type="parTrans" cxnId="{FDA9FD78-C6E0-4158-8979-6618683912AB}">
      <dgm:prSet/>
      <dgm:spPr/>
      <dgm:t>
        <a:bodyPr/>
        <a:lstStyle/>
        <a:p>
          <a:endParaRPr lang="ru-RU"/>
        </a:p>
      </dgm:t>
    </dgm:pt>
    <dgm:pt modelId="{F4567852-B345-4389-8A50-61CFA3D9327D}" type="sibTrans" cxnId="{FDA9FD78-C6E0-4158-8979-6618683912AB}">
      <dgm:prSet/>
      <dgm:spPr/>
      <dgm:t>
        <a:bodyPr/>
        <a:lstStyle/>
        <a:p>
          <a:endParaRPr lang="ru-RU"/>
        </a:p>
      </dgm:t>
    </dgm:pt>
    <dgm:pt modelId="{9570062B-6135-4742-ADA2-1B718483D52C}">
      <dgm:prSet custT="1"/>
      <dgm:spPr/>
      <dgm:t>
        <a:bodyPr/>
        <a:lstStyle/>
        <a:p>
          <a:pPr rtl="0"/>
          <a:r>
            <a:rPr lang="ru-RU" sz="2000" dirty="0" smtClean="0">
              <a:latin typeface="Arial" pitchFamily="34" charset="0"/>
              <a:cs typeface="Arial" pitchFamily="34" charset="0"/>
            </a:rPr>
            <a:t> подготовка учащихся к 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2000" dirty="0" smtClean="0">
              <a:latin typeface="Arial" pitchFamily="34" charset="0"/>
              <a:cs typeface="Arial" pitchFamily="34" charset="0"/>
            </a:rPr>
            <a:t>информационной переработке текста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B6C7CDAB-CE4A-4543-B52B-42AE5EEBE5EB}" type="parTrans" cxnId="{26EF26E7-0F66-443E-BC70-A3EE42D0FA7F}">
      <dgm:prSet/>
      <dgm:spPr/>
      <dgm:t>
        <a:bodyPr/>
        <a:lstStyle/>
        <a:p>
          <a:endParaRPr lang="ru-RU"/>
        </a:p>
      </dgm:t>
    </dgm:pt>
    <dgm:pt modelId="{4D1B5642-27E1-4769-969E-816DEA282B89}" type="sibTrans" cxnId="{26EF26E7-0F66-443E-BC70-A3EE42D0FA7F}">
      <dgm:prSet/>
      <dgm:spPr/>
      <dgm:t>
        <a:bodyPr/>
        <a:lstStyle/>
        <a:p>
          <a:endParaRPr lang="ru-RU"/>
        </a:p>
      </dgm:t>
    </dgm:pt>
    <dgm:pt modelId="{C30C146F-0FAF-4E58-B2F5-783202E39C95}" type="pres">
      <dgm:prSet presAssocID="{8FDE395C-64D7-40A7-8875-A49E56B4C97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CEEC59-19FD-43F0-B368-E63E035FD302}" type="pres">
      <dgm:prSet presAssocID="{9570062B-6135-4742-ADA2-1B718483D52C}" presName="boxAndChildren" presStyleCnt="0"/>
      <dgm:spPr/>
    </dgm:pt>
    <dgm:pt modelId="{465C7E95-367E-4647-8F5A-E6D257233CB6}" type="pres">
      <dgm:prSet presAssocID="{9570062B-6135-4742-ADA2-1B718483D52C}" presName="parentTextBox" presStyleLbl="node1" presStyleIdx="0" presStyleCnt="4"/>
      <dgm:spPr/>
      <dgm:t>
        <a:bodyPr/>
        <a:lstStyle/>
        <a:p>
          <a:endParaRPr lang="ru-RU"/>
        </a:p>
      </dgm:t>
    </dgm:pt>
    <dgm:pt modelId="{FDE2B2CD-EE0E-41D6-BDCC-9861C0E2D55C}" type="pres">
      <dgm:prSet presAssocID="{F4567852-B345-4389-8A50-61CFA3D9327D}" presName="sp" presStyleCnt="0"/>
      <dgm:spPr/>
    </dgm:pt>
    <dgm:pt modelId="{1DD6BBE7-3CFA-48A5-A051-EBBEA03C3368}" type="pres">
      <dgm:prSet presAssocID="{568B27BF-117A-465B-9A30-F843FCDF427D}" presName="arrowAndChildren" presStyleCnt="0"/>
      <dgm:spPr/>
    </dgm:pt>
    <dgm:pt modelId="{859874C3-F028-4140-80A8-3BBD4CF1A1DB}" type="pres">
      <dgm:prSet presAssocID="{568B27BF-117A-465B-9A30-F843FCDF427D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872DD58E-695E-41EC-952C-4EF41A2D2F87}" type="pres">
      <dgm:prSet presAssocID="{49915787-C0C9-41C6-B218-9285F55C9A71}" presName="sp" presStyleCnt="0"/>
      <dgm:spPr/>
    </dgm:pt>
    <dgm:pt modelId="{6BD41F0F-0D6D-47C2-99B7-13A6DD0D0506}" type="pres">
      <dgm:prSet presAssocID="{FE0A6D21-3220-4F64-8F75-2A4AE16DF34C}" presName="arrowAndChildren" presStyleCnt="0"/>
      <dgm:spPr/>
    </dgm:pt>
    <dgm:pt modelId="{C09E35D5-DC85-476E-AF68-652812299E12}" type="pres">
      <dgm:prSet presAssocID="{FE0A6D21-3220-4F64-8F75-2A4AE16DF34C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8107B5B7-274E-4EC1-9D5A-F4605ECDB887}" type="pres">
      <dgm:prSet presAssocID="{CC4BDBFB-552D-4FF3-B331-2562F08C09FB}" presName="sp" presStyleCnt="0"/>
      <dgm:spPr/>
    </dgm:pt>
    <dgm:pt modelId="{09045EFF-2A08-419D-A3B2-36EAF5338EE4}" type="pres">
      <dgm:prSet presAssocID="{D690DAB1-31F9-4501-9F48-EAA88400C573}" presName="arrowAndChildren" presStyleCnt="0"/>
      <dgm:spPr/>
    </dgm:pt>
    <dgm:pt modelId="{1C3F6E0B-8827-455E-AA48-C0ABD5D40C5F}" type="pres">
      <dgm:prSet presAssocID="{D690DAB1-31F9-4501-9F48-EAA88400C573}" presName="parentTextArrow" presStyleLbl="node1" presStyleIdx="3" presStyleCnt="4" custScaleY="177926"/>
      <dgm:spPr/>
      <dgm:t>
        <a:bodyPr/>
        <a:lstStyle/>
        <a:p>
          <a:endParaRPr lang="ru-RU"/>
        </a:p>
      </dgm:t>
    </dgm:pt>
  </dgm:ptLst>
  <dgm:cxnLst>
    <dgm:cxn modelId="{26EF26E7-0F66-443E-BC70-A3EE42D0FA7F}" srcId="{8FDE395C-64D7-40A7-8875-A49E56B4C977}" destId="{9570062B-6135-4742-ADA2-1B718483D52C}" srcOrd="3" destOrd="0" parTransId="{B6C7CDAB-CE4A-4543-B52B-42AE5EEBE5EB}" sibTransId="{4D1B5642-27E1-4769-969E-816DEA282B89}"/>
    <dgm:cxn modelId="{D2B14F02-36E8-4058-B209-815ECAC3C0C3}" srcId="{8FDE395C-64D7-40A7-8875-A49E56B4C977}" destId="{FE0A6D21-3220-4F64-8F75-2A4AE16DF34C}" srcOrd="1" destOrd="0" parTransId="{1A2A0883-5A10-4079-9119-61019D23A824}" sibTransId="{49915787-C0C9-41C6-B218-9285F55C9A71}"/>
    <dgm:cxn modelId="{C1EAA2CD-3000-483C-BC92-31B6A6FEA526}" type="presOf" srcId="{9570062B-6135-4742-ADA2-1B718483D52C}" destId="{465C7E95-367E-4647-8F5A-E6D257233CB6}" srcOrd="0" destOrd="0" presId="urn:microsoft.com/office/officeart/2005/8/layout/process4"/>
    <dgm:cxn modelId="{FDA9FD78-C6E0-4158-8979-6618683912AB}" srcId="{8FDE395C-64D7-40A7-8875-A49E56B4C977}" destId="{568B27BF-117A-465B-9A30-F843FCDF427D}" srcOrd="2" destOrd="0" parTransId="{C46594CD-B464-43BC-813B-07D09D2B41CE}" sibTransId="{F4567852-B345-4389-8A50-61CFA3D9327D}"/>
    <dgm:cxn modelId="{E6A5B1E1-711A-4E07-9858-67BAC6A3B870}" type="presOf" srcId="{D690DAB1-31F9-4501-9F48-EAA88400C573}" destId="{1C3F6E0B-8827-455E-AA48-C0ABD5D40C5F}" srcOrd="0" destOrd="0" presId="urn:microsoft.com/office/officeart/2005/8/layout/process4"/>
    <dgm:cxn modelId="{5C74F0E2-9201-4D29-9698-6C06E2500301}" type="presOf" srcId="{568B27BF-117A-465B-9A30-F843FCDF427D}" destId="{859874C3-F028-4140-80A8-3BBD4CF1A1DB}" srcOrd="0" destOrd="0" presId="urn:microsoft.com/office/officeart/2005/8/layout/process4"/>
    <dgm:cxn modelId="{9FD9237E-4074-415D-80BF-22A039A4ED28}" type="presOf" srcId="{8FDE395C-64D7-40A7-8875-A49E56B4C977}" destId="{C30C146F-0FAF-4E58-B2F5-783202E39C95}" srcOrd="0" destOrd="0" presId="urn:microsoft.com/office/officeart/2005/8/layout/process4"/>
    <dgm:cxn modelId="{B008B05C-3B8D-4137-9E4A-E9DCE6126B3C}" srcId="{8FDE395C-64D7-40A7-8875-A49E56B4C977}" destId="{D690DAB1-31F9-4501-9F48-EAA88400C573}" srcOrd="0" destOrd="0" parTransId="{5EE39D65-C9E0-449C-880A-7EA4067D9148}" sibTransId="{CC4BDBFB-552D-4FF3-B331-2562F08C09FB}"/>
    <dgm:cxn modelId="{E16CC0AD-8158-4FFC-A47E-EB0A7E96C9D8}" type="presOf" srcId="{FE0A6D21-3220-4F64-8F75-2A4AE16DF34C}" destId="{C09E35D5-DC85-476E-AF68-652812299E12}" srcOrd="0" destOrd="0" presId="urn:microsoft.com/office/officeart/2005/8/layout/process4"/>
    <dgm:cxn modelId="{6EF1A7FF-7B0A-4CDF-9C86-1C494AAAE02B}" type="presParOf" srcId="{C30C146F-0FAF-4E58-B2F5-783202E39C95}" destId="{79CEEC59-19FD-43F0-B368-E63E035FD302}" srcOrd="0" destOrd="0" presId="urn:microsoft.com/office/officeart/2005/8/layout/process4"/>
    <dgm:cxn modelId="{EDDB1C64-AC17-46C2-B73C-B4469130D52C}" type="presParOf" srcId="{79CEEC59-19FD-43F0-B368-E63E035FD302}" destId="{465C7E95-367E-4647-8F5A-E6D257233CB6}" srcOrd="0" destOrd="0" presId="urn:microsoft.com/office/officeart/2005/8/layout/process4"/>
    <dgm:cxn modelId="{F3B47620-3355-40F9-AE33-CD4F80B9AD9F}" type="presParOf" srcId="{C30C146F-0FAF-4E58-B2F5-783202E39C95}" destId="{FDE2B2CD-EE0E-41D6-BDCC-9861C0E2D55C}" srcOrd="1" destOrd="0" presId="urn:microsoft.com/office/officeart/2005/8/layout/process4"/>
    <dgm:cxn modelId="{0C82591A-5D93-4394-B3E0-8BF4D718150E}" type="presParOf" srcId="{C30C146F-0FAF-4E58-B2F5-783202E39C95}" destId="{1DD6BBE7-3CFA-48A5-A051-EBBEA03C3368}" srcOrd="2" destOrd="0" presId="urn:microsoft.com/office/officeart/2005/8/layout/process4"/>
    <dgm:cxn modelId="{EA1CB60B-020C-4E9F-BCCD-3CBBF2E18D07}" type="presParOf" srcId="{1DD6BBE7-3CFA-48A5-A051-EBBEA03C3368}" destId="{859874C3-F028-4140-80A8-3BBD4CF1A1DB}" srcOrd="0" destOrd="0" presId="urn:microsoft.com/office/officeart/2005/8/layout/process4"/>
    <dgm:cxn modelId="{AFE3ACC9-197E-4E91-B05F-53F0591C1550}" type="presParOf" srcId="{C30C146F-0FAF-4E58-B2F5-783202E39C95}" destId="{872DD58E-695E-41EC-952C-4EF41A2D2F87}" srcOrd="3" destOrd="0" presId="urn:microsoft.com/office/officeart/2005/8/layout/process4"/>
    <dgm:cxn modelId="{BED5E7F5-62D7-4C7D-809D-7C10A3A49A5A}" type="presParOf" srcId="{C30C146F-0FAF-4E58-B2F5-783202E39C95}" destId="{6BD41F0F-0D6D-47C2-99B7-13A6DD0D0506}" srcOrd="4" destOrd="0" presId="urn:microsoft.com/office/officeart/2005/8/layout/process4"/>
    <dgm:cxn modelId="{8A31159D-C792-4D61-AC5C-A078E48B3692}" type="presParOf" srcId="{6BD41F0F-0D6D-47C2-99B7-13A6DD0D0506}" destId="{C09E35D5-DC85-476E-AF68-652812299E12}" srcOrd="0" destOrd="0" presId="urn:microsoft.com/office/officeart/2005/8/layout/process4"/>
    <dgm:cxn modelId="{88F4D499-FE40-4271-9C97-032E5674FB28}" type="presParOf" srcId="{C30C146F-0FAF-4E58-B2F5-783202E39C95}" destId="{8107B5B7-274E-4EC1-9D5A-F4605ECDB887}" srcOrd="5" destOrd="0" presId="urn:microsoft.com/office/officeart/2005/8/layout/process4"/>
    <dgm:cxn modelId="{375E47A6-396A-48B9-BB7E-0CFEB14CD3EC}" type="presParOf" srcId="{C30C146F-0FAF-4E58-B2F5-783202E39C95}" destId="{09045EFF-2A08-419D-A3B2-36EAF5338EE4}" srcOrd="6" destOrd="0" presId="urn:microsoft.com/office/officeart/2005/8/layout/process4"/>
    <dgm:cxn modelId="{48F31C71-1789-4D75-BF7E-9C26E31A2D29}" type="presParOf" srcId="{09045EFF-2A08-419D-A3B2-36EAF5338EE4}" destId="{1C3F6E0B-8827-455E-AA48-C0ABD5D40C5F}" srcOrd="0" destOrd="0" presId="urn:microsoft.com/office/officeart/2005/8/layout/process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06FCB8-1402-44C5-B33C-7D527EA2A1B1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489D98-5018-4831-9EF9-410B6AB4F672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D8247EFB-1A7D-4A34-8C80-8BD62A6FA2E0}" type="parTrans" cxnId="{938C353E-144C-40F8-AB6C-AF85FC138C62}">
      <dgm:prSet/>
      <dgm:spPr/>
      <dgm:t>
        <a:bodyPr/>
        <a:lstStyle/>
        <a:p>
          <a:endParaRPr lang="ru-RU"/>
        </a:p>
      </dgm:t>
    </dgm:pt>
    <dgm:pt modelId="{2CBF1A70-EF45-458B-8E72-9FC7BBA48AA2}" type="sibTrans" cxnId="{938C353E-144C-40F8-AB6C-AF85FC138C62}">
      <dgm:prSet/>
      <dgm:spPr/>
      <dgm:t>
        <a:bodyPr/>
        <a:lstStyle/>
        <a:p>
          <a:endParaRPr lang="ru-RU"/>
        </a:p>
      </dgm:t>
    </dgm:pt>
    <dgm:pt modelId="{C72BCD1B-BB2D-4119-BC96-671D5FF31597}">
      <dgm:prSet phldrT="[Текст]" custT="1"/>
      <dgm:spPr/>
      <dgm:t>
        <a:bodyPr/>
        <a:lstStyle/>
        <a:p>
          <a:endParaRPr lang="ru-RU" sz="1600" b="1" i="1" dirty="0">
            <a:latin typeface="Arial" pitchFamily="34" charset="0"/>
            <a:cs typeface="Arial" pitchFamily="34" charset="0"/>
          </a:endParaRPr>
        </a:p>
      </dgm:t>
    </dgm:pt>
    <dgm:pt modelId="{EE2DA14F-5F57-4D0C-BAFE-A646F1AFCEDE}" type="parTrans" cxnId="{33316B05-B85B-4FC9-95FF-F4B326E51015}">
      <dgm:prSet/>
      <dgm:spPr/>
      <dgm:t>
        <a:bodyPr/>
        <a:lstStyle/>
        <a:p>
          <a:endParaRPr lang="ru-RU"/>
        </a:p>
      </dgm:t>
    </dgm:pt>
    <dgm:pt modelId="{F0B9EF42-2277-47DE-85C0-92B6451CF5EB}" type="sibTrans" cxnId="{33316B05-B85B-4FC9-95FF-F4B326E51015}">
      <dgm:prSet/>
      <dgm:spPr/>
      <dgm:t>
        <a:bodyPr/>
        <a:lstStyle/>
        <a:p>
          <a:endParaRPr lang="ru-RU"/>
        </a:p>
      </dgm:t>
    </dgm:pt>
    <dgm:pt modelId="{06333C2D-9CDD-4214-B179-082156D528E7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3C9279B2-D448-4F19-97C3-1EABA824A94F}" type="parTrans" cxnId="{77A08526-6818-4F78-9D11-2C193EE8BD5F}">
      <dgm:prSet/>
      <dgm:spPr/>
      <dgm:t>
        <a:bodyPr/>
        <a:lstStyle/>
        <a:p>
          <a:endParaRPr lang="ru-RU"/>
        </a:p>
      </dgm:t>
    </dgm:pt>
    <dgm:pt modelId="{C9D56AD1-2B06-40FA-97EC-87E64FC4D26E}" type="sibTrans" cxnId="{77A08526-6818-4F78-9D11-2C193EE8BD5F}">
      <dgm:prSet/>
      <dgm:spPr/>
      <dgm:t>
        <a:bodyPr/>
        <a:lstStyle/>
        <a:p>
          <a:endParaRPr lang="ru-RU"/>
        </a:p>
      </dgm:t>
    </dgm:pt>
    <dgm:pt modelId="{A0764C7B-EF33-408D-A039-31A491F6C4D9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F019A94E-C8FD-468B-B07B-78DB586C1C9F}" type="parTrans" cxnId="{60BD269A-986D-4C3E-9F29-CAA25C6B3B57}">
      <dgm:prSet/>
      <dgm:spPr/>
      <dgm:t>
        <a:bodyPr/>
        <a:lstStyle/>
        <a:p>
          <a:endParaRPr lang="ru-RU"/>
        </a:p>
      </dgm:t>
    </dgm:pt>
    <dgm:pt modelId="{7B69B6B8-B445-451F-9432-D9DCEC96ECF6}" type="sibTrans" cxnId="{60BD269A-986D-4C3E-9F29-CAA25C6B3B57}">
      <dgm:prSet/>
      <dgm:spPr/>
      <dgm:t>
        <a:bodyPr/>
        <a:lstStyle/>
        <a:p>
          <a:endParaRPr lang="ru-RU"/>
        </a:p>
      </dgm:t>
    </dgm:pt>
    <dgm:pt modelId="{4F9784A1-DBA6-4F15-A28E-B0B382BF24BE}">
      <dgm:prSet custT="1"/>
      <dgm:spPr/>
      <dgm:t>
        <a:bodyPr/>
        <a:lstStyle/>
        <a:p>
          <a:r>
            <a:rPr lang="ru-RU" sz="1800" dirty="0" smtClean="0">
              <a:latin typeface="Arial" pitchFamily="34" charset="0"/>
              <a:cs typeface="Arial" pitchFamily="34" charset="0"/>
            </a:rPr>
            <a:t>новая парадигма образования требует развития языковой личности, обладающей текстовой компетенцией</a:t>
          </a:r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765DE598-9AB5-4167-9529-D46D5BC5669C}" type="parTrans" cxnId="{08CC4F76-BBD7-4CEC-8EFD-3CCE9F3DA4AC}">
      <dgm:prSet/>
      <dgm:spPr/>
      <dgm:t>
        <a:bodyPr/>
        <a:lstStyle/>
        <a:p>
          <a:endParaRPr lang="ru-RU"/>
        </a:p>
      </dgm:t>
    </dgm:pt>
    <dgm:pt modelId="{AF0D33EA-5903-498A-AD2D-C4CD7E7D1F94}" type="sibTrans" cxnId="{08CC4F76-BBD7-4CEC-8EFD-3CCE9F3DA4AC}">
      <dgm:prSet/>
      <dgm:spPr/>
      <dgm:t>
        <a:bodyPr/>
        <a:lstStyle/>
        <a:p>
          <a:endParaRPr lang="ru-RU"/>
        </a:p>
      </dgm:t>
    </dgm:pt>
    <dgm:pt modelId="{25BF7AFA-C687-4E56-B65A-9CD89286FEBE}">
      <dgm:prSet custT="1"/>
      <dgm:spPr/>
      <dgm:t>
        <a:bodyPr/>
        <a:lstStyle/>
        <a:p>
          <a:r>
            <a:rPr lang="ru-RU" sz="1800" dirty="0" smtClean="0">
              <a:latin typeface="Arial" pitchFamily="34" charset="0"/>
              <a:cs typeface="Arial" pitchFamily="34" charset="0"/>
            </a:rPr>
            <a:t>недостаточно развиты навыки информационной обработки текстов разных типов, стилей </a:t>
          </a:r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2849E1E4-957D-4770-BF47-23869AC25CBD}" type="parTrans" cxnId="{BD97F3BC-CC5E-46F3-B676-A15A6007B959}">
      <dgm:prSet/>
      <dgm:spPr/>
    </dgm:pt>
    <dgm:pt modelId="{8C969E5A-A09D-4C10-BB81-3361C916AE6E}" type="sibTrans" cxnId="{BD97F3BC-CC5E-46F3-B676-A15A6007B959}">
      <dgm:prSet/>
      <dgm:spPr/>
    </dgm:pt>
    <dgm:pt modelId="{085E62E0-4361-4C2E-B2E0-ACC38A58D619}">
      <dgm:prSet custT="1"/>
      <dgm:spPr/>
      <dgm:t>
        <a:bodyPr/>
        <a:lstStyle/>
        <a:p>
          <a:r>
            <a:rPr lang="ru-RU" sz="1800" dirty="0" smtClean="0">
              <a:latin typeface="Arial" pitchFamily="34" charset="0"/>
              <a:cs typeface="Arial" pitchFamily="34" charset="0"/>
            </a:rPr>
            <a:t>противоречие между традиционными методами и формами работы с текстом и современными подходами, связанными с формированием  текстовой компетенции</a:t>
          </a:r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46AE8DA1-E91F-4ED6-AE5C-72AABE0A385A}" type="parTrans" cxnId="{FC109D80-9231-48BC-B9B0-A5E7F56670D7}">
      <dgm:prSet/>
      <dgm:spPr/>
    </dgm:pt>
    <dgm:pt modelId="{7509584E-440C-4C86-A42E-D146EA069275}" type="sibTrans" cxnId="{FC109D80-9231-48BC-B9B0-A5E7F56670D7}">
      <dgm:prSet/>
      <dgm:spPr/>
    </dgm:pt>
    <dgm:pt modelId="{E520A609-8080-4679-9ED9-6A80E1973A17}" type="pres">
      <dgm:prSet presAssocID="{D106FCB8-1402-44C5-B33C-7D527EA2A1B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07E3AF-CE2F-4A0C-9E3B-106A57A62CDE}" type="pres">
      <dgm:prSet presAssocID="{94489D98-5018-4831-9EF9-410B6AB4F672}" presName="composite" presStyleCnt="0"/>
      <dgm:spPr/>
    </dgm:pt>
    <dgm:pt modelId="{D2DA066E-09E1-4A7A-9F0C-FA88F3010066}" type="pres">
      <dgm:prSet presAssocID="{94489D98-5018-4831-9EF9-410B6AB4F67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220EBB-6184-468F-BF67-6F6EA0609A43}" type="pres">
      <dgm:prSet presAssocID="{94489D98-5018-4831-9EF9-410B6AB4F672}" presName="descendantText" presStyleLbl="alignAcc1" presStyleIdx="0" presStyleCnt="3" custLinFactNeighborX="228" custLinFactNeighborY="26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7F0D3A-9A47-4B36-A41F-A52802C2082B}" type="pres">
      <dgm:prSet presAssocID="{2CBF1A70-EF45-458B-8E72-9FC7BBA48AA2}" presName="sp" presStyleCnt="0"/>
      <dgm:spPr/>
    </dgm:pt>
    <dgm:pt modelId="{FD1359CE-5BA6-4249-A29E-2A973DD51F60}" type="pres">
      <dgm:prSet presAssocID="{06333C2D-9CDD-4214-B179-082156D528E7}" presName="composite" presStyleCnt="0"/>
      <dgm:spPr/>
    </dgm:pt>
    <dgm:pt modelId="{8CA84D80-42A5-49F8-A507-4820861CA5EA}" type="pres">
      <dgm:prSet presAssocID="{06333C2D-9CDD-4214-B179-082156D528E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6D876A-DDE8-4D87-A6AD-A53294629B48}" type="pres">
      <dgm:prSet presAssocID="{06333C2D-9CDD-4214-B179-082156D528E7}" presName="descendantText" presStyleLbl="alignAcc1" presStyleIdx="1" presStyleCnt="3" custLinFactNeighborX="-1040" custLinFactNeighborY="-3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BEFBDD-6A72-484C-8D31-4B56730EFD75}" type="pres">
      <dgm:prSet presAssocID="{C9D56AD1-2B06-40FA-97EC-87E64FC4D26E}" presName="sp" presStyleCnt="0"/>
      <dgm:spPr/>
    </dgm:pt>
    <dgm:pt modelId="{7B474762-C4D6-4108-8D2F-63D57AEA1FD5}" type="pres">
      <dgm:prSet presAssocID="{A0764C7B-EF33-408D-A039-31A491F6C4D9}" presName="composite" presStyleCnt="0"/>
      <dgm:spPr/>
    </dgm:pt>
    <dgm:pt modelId="{02E70204-B607-40EC-B26F-C04445709317}" type="pres">
      <dgm:prSet presAssocID="{A0764C7B-EF33-408D-A039-31A491F6C4D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93ABB7-7674-4FCD-8C31-645FAA3B0867}" type="pres">
      <dgm:prSet presAssocID="{A0764C7B-EF33-408D-A039-31A491F6C4D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731CB8-F8B5-4891-A458-8A47DBC65C58}" type="presOf" srcId="{A0764C7B-EF33-408D-A039-31A491F6C4D9}" destId="{02E70204-B607-40EC-B26F-C04445709317}" srcOrd="0" destOrd="0" presId="urn:microsoft.com/office/officeart/2005/8/layout/chevron2"/>
    <dgm:cxn modelId="{BB6D970F-90A3-46A5-99F3-D2B021332915}" type="presOf" srcId="{085E62E0-4361-4C2E-B2E0-ACC38A58D619}" destId="{C393ABB7-7674-4FCD-8C31-645FAA3B0867}" srcOrd="0" destOrd="0" presId="urn:microsoft.com/office/officeart/2005/8/layout/chevron2"/>
    <dgm:cxn modelId="{77A08526-6818-4F78-9D11-2C193EE8BD5F}" srcId="{D106FCB8-1402-44C5-B33C-7D527EA2A1B1}" destId="{06333C2D-9CDD-4214-B179-082156D528E7}" srcOrd="1" destOrd="0" parTransId="{3C9279B2-D448-4F19-97C3-1EABA824A94F}" sibTransId="{C9D56AD1-2B06-40FA-97EC-87E64FC4D26E}"/>
    <dgm:cxn modelId="{938C353E-144C-40F8-AB6C-AF85FC138C62}" srcId="{D106FCB8-1402-44C5-B33C-7D527EA2A1B1}" destId="{94489D98-5018-4831-9EF9-410B6AB4F672}" srcOrd="0" destOrd="0" parTransId="{D8247EFB-1A7D-4A34-8C80-8BD62A6FA2E0}" sibTransId="{2CBF1A70-EF45-458B-8E72-9FC7BBA48AA2}"/>
    <dgm:cxn modelId="{0063D97B-2A1B-42B8-9C94-B51DF9D3AC7F}" type="presOf" srcId="{25BF7AFA-C687-4E56-B65A-9CD89286FEBE}" destId="{376D876A-DDE8-4D87-A6AD-A53294629B48}" srcOrd="0" destOrd="0" presId="urn:microsoft.com/office/officeart/2005/8/layout/chevron2"/>
    <dgm:cxn modelId="{873A7D21-FC8E-421A-8B73-26A782D9E69B}" type="presOf" srcId="{06333C2D-9CDD-4214-B179-082156D528E7}" destId="{8CA84D80-42A5-49F8-A507-4820861CA5EA}" srcOrd="0" destOrd="0" presId="urn:microsoft.com/office/officeart/2005/8/layout/chevron2"/>
    <dgm:cxn modelId="{60BD269A-986D-4C3E-9F29-CAA25C6B3B57}" srcId="{D106FCB8-1402-44C5-B33C-7D527EA2A1B1}" destId="{A0764C7B-EF33-408D-A039-31A491F6C4D9}" srcOrd="2" destOrd="0" parTransId="{F019A94E-C8FD-468B-B07B-78DB586C1C9F}" sibTransId="{7B69B6B8-B445-451F-9432-D9DCEC96ECF6}"/>
    <dgm:cxn modelId="{7A45391F-9BD0-4BBD-8875-75EBE4869129}" type="presOf" srcId="{C72BCD1B-BB2D-4119-BC96-671D5FF31597}" destId="{DE220EBB-6184-468F-BF67-6F6EA0609A43}" srcOrd="0" destOrd="0" presId="urn:microsoft.com/office/officeart/2005/8/layout/chevron2"/>
    <dgm:cxn modelId="{EC2A3036-051C-40D2-8B37-31C6FF924ED0}" type="presOf" srcId="{94489D98-5018-4831-9EF9-410B6AB4F672}" destId="{D2DA066E-09E1-4A7A-9F0C-FA88F3010066}" srcOrd="0" destOrd="0" presId="urn:microsoft.com/office/officeart/2005/8/layout/chevron2"/>
    <dgm:cxn modelId="{76712CAD-268B-4283-8676-DED87086FA91}" type="presOf" srcId="{4F9784A1-DBA6-4F15-A28E-B0B382BF24BE}" destId="{DE220EBB-6184-468F-BF67-6F6EA0609A43}" srcOrd="0" destOrd="1" presId="urn:microsoft.com/office/officeart/2005/8/layout/chevron2"/>
    <dgm:cxn modelId="{33316B05-B85B-4FC9-95FF-F4B326E51015}" srcId="{94489D98-5018-4831-9EF9-410B6AB4F672}" destId="{C72BCD1B-BB2D-4119-BC96-671D5FF31597}" srcOrd="0" destOrd="0" parTransId="{EE2DA14F-5F57-4D0C-BAFE-A646F1AFCEDE}" sibTransId="{F0B9EF42-2277-47DE-85C0-92B6451CF5EB}"/>
    <dgm:cxn modelId="{FC109D80-9231-48BC-B9B0-A5E7F56670D7}" srcId="{A0764C7B-EF33-408D-A039-31A491F6C4D9}" destId="{085E62E0-4361-4C2E-B2E0-ACC38A58D619}" srcOrd="0" destOrd="0" parTransId="{46AE8DA1-E91F-4ED6-AE5C-72AABE0A385A}" sibTransId="{7509584E-440C-4C86-A42E-D146EA069275}"/>
    <dgm:cxn modelId="{08CC4F76-BBD7-4CEC-8EFD-3CCE9F3DA4AC}" srcId="{94489D98-5018-4831-9EF9-410B6AB4F672}" destId="{4F9784A1-DBA6-4F15-A28E-B0B382BF24BE}" srcOrd="1" destOrd="0" parTransId="{765DE598-9AB5-4167-9529-D46D5BC5669C}" sibTransId="{AF0D33EA-5903-498A-AD2D-C4CD7E7D1F94}"/>
    <dgm:cxn modelId="{C747E4DE-63B2-4E82-8E3D-89CDDA235281}" type="presOf" srcId="{D106FCB8-1402-44C5-B33C-7D527EA2A1B1}" destId="{E520A609-8080-4679-9ED9-6A80E1973A17}" srcOrd="0" destOrd="0" presId="urn:microsoft.com/office/officeart/2005/8/layout/chevron2"/>
    <dgm:cxn modelId="{BD97F3BC-CC5E-46F3-B676-A15A6007B959}" srcId="{06333C2D-9CDD-4214-B179-082156D528E7}" destId="{25BF7AFA-C687-4E56-B65A-9CD89286FEBE}" srcOrd="0" destOrd="0" parTransId="{2849E1E4-957D-4770-BF47-23869AC25CBD}" sibTransId="{8C969E5A-A09D-4C10-BB81-3361C916AE6E}"/>
    <dgm:cxn modelId="{299443C4-D5B7-4D48-AFA0-F74E2A2F9352}" type="presParOf" srcId="{E520A609-8080-4679-9ED9-6A80E1973A17}" destId="{5107E3AF-CE2F-4A0C-9E3B-106A57A62CDE}" srcOrd="0" destOrd="0" presId="urn:microsoft.com/office/officeart/2005/8/layout/chevron2"/>
    <dgm:cxn modelId="{1C569233-FB2C-49DA-9858-5397363CA94E}" type="presParOf" srcId="{5107E3AF-CE2F-4A0C-9E3B-106A57A62CDE}" destId="{D2DA066E-09E1-4A7A-9F0C-FA88F3010066}" srcOrd="0" destOrd="0" presId="urn:microsoft.com/office/officeart/2005/8/layout/chevron2"/>
    <dgm:cxn modelId="{5121FAB8-BF57-4143-947D-4E196E709732}" type="presParOf" srcId="{5107E3AF-CE2F-4A0C-9E3B-106A57A62CDE}" destId="{DE220EBB-6184-468F-BF67-6F6EA0609A43}" srcOrd="1" destOrd="0" presId="urn:microsoft.com/office/officeart/2005/8/layout/chevron2"/>
    <dgm:cxn modelId="{62C5BA35-93DC-426E-ABB1-6FF1F0539092}" type="presParOf" srcId="{E520A609-8080-4679-9ED9-6A80E1973A17}" destId="{B07F0D3A-9A47-4B36-A41F-A52802C2082B}" srcOrd="1" destOrd="0" presId="urn:microsoft.com/office/officeart/2005/8/layout/chevron2"/>
    <dgm:cxn modelId="{3C1E34DE-8A4B-44F3-A55A-6419555B12CD}" type="presParOf" srcId="{E520A609-8080-4679-9ED9-6A80E1973A17}" destId="{FD1359CE-5BA6-4249-A29E-2A973DD51F60}" srcOrd="2" destOrd="0" presId="urn:microsoft.com/office/officeart/2005/8/layout/chevron2"/>
    <dgm:cxn modelId="{12188A17-9EA0-46AD-AD0A-7D5CA3670728}" type="presParOf" srcId="{FD1359CE-5BA6-4249-A29E-2A973DD51F60}" destId="{8CA84D80-42A5-49F8-A507-4820861CA5EA}" srcOrd="0" destOrd="0" presId="urn:microsoft.com/office/officeart/2005/8/layout/chevron2"/>
    <dgm:cxn modelId="{21E05D65-D345-45AB-8E80-6ECFD78353F8}" type="presParOf" srcId="{FD1359CE-5BA6-4249-A29E-2A973DD51F60}" destId="{376D876A-DDE8-4D87-A6AD-A53294629B48}" srcOrd="1" destOrd="0" presId="urn:microsoft.com/office/officeart/2005/8/layout/chevron2"/>
    <dgm:cxn modelId="{9C6DB0C3-AD51-4B34-B985-367A5DD9A776}" type="presParOf" srcId="{E520A609-8080-4679-9ED9-6A80E1973A17}" destId="{1CBEFBDD-6A72-484C-8D31-4B56730EFD75}" srcOrd="3" destOrd="0" presId="urn:microsoft.com/office/officeart/2005/8/layout/chevron2"/>
    <dgm:cxn modelId="{29E76F9C-C6E7-44DD-BC0D-19EC902848CA}" type="presParOf" srcId="{E520A609-8080-4679-9ED9-6A80E1973A17}" destId="{7B474762-C4D6-4108-8D2F-63D57AEA1FD5}" srcOrd="4" destOrd="0" presId="urn:microsoft.com/office/officeart/2005/8/layout/chevron2"/>
    <dgm:cxn modelId="{729B5DB1-D47A-46C7-8887-7CC558669170}" type="presParOf" srcId="{7B474762-C4D6-4108-8D2F-63D57AEA1FD5}" destId="{02E70204-B607-40EC-B26F-C04445709317}" srcOrd="0" destOrd="0" presId="urn:microsoft.com/office/officeart/2005/8/layout/chevron2"/>
    <dgm:cxn modelId="{7EEB85E5-D53D-4DDC-84C8-417B1374FE92}" type="presParOf" srcId="{7B474762-C4D6-4108-8D2F-63D57AEA1FD5}" destId="{C393ABB7-7674-4FCD-8C31-645FAA3B0867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5E7623-8482-402B-A905-DC02F56875E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35BF0A0-188A-44D0-9B21-41096B56F0E2}">
      <dgm:prSet phldrT="[Текст]" custT="1"/>
      <dgm:spPr/>
      <dgm:t>
        <a:bodyPr/>
        <a:lstStyle/>
        <a:p>
          <a:r>
            <a:rPr lang="ru-RU" sz="1800" dirty="0" smtClean="0">
              <a:latin typeface="Arial" pitchFamily="34" charset="0"/>
              <a:cs typeface="Arial" pitchFamily="34" charset="0"/>
            </a:rPr>
            <a:t>Создание условий для овладения  текстовой деятельно-</a:t>
          </a:r>
        </a:p>
        <a:p>
          <a:r>
            <a:rPr lang="ru-RU" sz="1800" dirty="0" err="1" smtClean="0">
              <a:latin typeface="Arial" pitchFamily="34" charset="0"/>
              <a:cs typeface="Arial" pitchFamily="34" charset="0"/>
            </a:rPr>
            <a:t>стью</a:t>
          </a:r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6443252F-642C-4100-8ACD-2D3AE04D194C}" type="parTrans" cxnId="{AE9979E2-CD79-486F-B3D6-3B7F4E17C690}">
      <dgm:prSet/>
      <dgm:spPr/>
      <dgm:t>
        <a:bodyPr/>
        <a:lstStyle/>
        <a:p>
          <a:endParaRPr lang="ru-RU"/>
        </a:p>
      </dgm:t>
    </dgm:pt>
    <dgm:pt modelId="{8DD3795F-2FD9-4E81-8FE8-C814533B7688}" type="sibTrans" cxnId="{AE9979E2-CD79-486F-B3D6-3B7F4E17C690}">
      <dgm:prSet/>
      <dgm:spPr/>
      <dgm:t>
        <a:bodyPr/>
        <a:lstStyle/>
        <a:p>
          <a:endParaRPr lang="ru-RU"/>
        </a:p>
      </dgm:t>
    </dgm:pt>
    <dgm:pt modelId="{372B9805-C60B-4FCE-8905-755E118CBED3}">
      <dgm:prSet phldrT="[Текст]" custT="1"/>
      <dgm:spPr/>
      <dgm:t>
        <a:bodyPr/>
        <a:lstStyle/>
        <a:p>
          <a:r>
            <a:rPr lang="ru-RU" sz="1600" dirty="0" smtClean="0">
              <a:latin typeface="Arial" pitchFamily="34" charset="0"/>
              <a:cs typeface="Arial" pitchFamily="34" charset="0"/>
            </a:rPr>
            <a:t>Поиск продуктивных форм организации развивающей деятельности учащихся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A13C5AAB-3B5C-4954-98D1-CB569A2C2789}" type="parTrans" cxnId="{B7DE11B4-7C69-40CC-B414-8A3F7A946FDF}">
      <dgm:prSet/>
      <dgm:spPr/>
      <dgm:t>
        <a:bodyPr/>
        <a:lstStyle/>
        <a:p>
          <a:endParaRPr lang="ru-RU"/>
        </a:p>
      </dgm:t>
    </dgm:pt>
    <dgm:pt modelId="{3C8173AB-62CA-4D96-93D5-394EB8B8377B}" type="sibTrans" cxnId="{B7DE11B4-7C69-40CC-B414-8A3F7A946FDF}">
      <dgm:prSet/>
      <dgm:spPr/>
      <dgm:t>
        <a:bodyPr/>
        <a:lstStyle/>
        <a:p>
          <a:endParaRPr lang="ru-RU"/>
        </a:p>
      </dgm:t>
    </dgm:pt>
    <dgm:pt modelId="{2E34C85D-8EE8-4B57-9D79-9A60B1571D77}">
      <dgm:prSet custT="1"/>
      <dgm:spPr/>
      <dgm:t>
        <a:bodyPr/>
        <a:lstStyle/>
        <a:p>
          <a:r>
            <a:rPr lang="ru-RU" sz="1600" dirty="0" smtClean="0">
              <a:latin typeface="Arial" pitchFamily="34" charset="0"/>
              <a:cs typeface="Arial" pitchFamily="34" charset="0"/>
            </a:rPr>
            <a:t>Проектирование собственной педагогической деятельности с конкретным контингентом учащихся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F93FD9D8-B925-43E7-BC65-C6EB483E0AC5}" type="parTrans" cxnId="{6490A2FD-9A49-47D9-9C96-5A810BC6F3FA}">
      <dgm:prSet/>
      <dgm:spPr/>
      <dgm:t>
        <a:bodyPr/>
        <a:lstStyle/>
        <a:p>
          <a:endParaRPr lang="ru-RU"/>
        </a:p>
      </dgm:t>
    </dgm:pt>
    <dgm:pt modelId="{FC11431E-EBC5-43F4-85FA-9B5E330ABB7D}" type="sibTrans" cxnId="{6490A2FD-9A49-47D9-9C96-5A810BC6F3FA}">
      <dgm:prSet/>
      <dgm:spPr/>
      <dgm:t>
        <a:bodyPr/>
        <a:lstStyle/>
        <a:p>
          <a:endParaRPr lang="ru-RU"/>
        </a:p>
      </dgm:t>
    </dgm:pt>
    <dgm:pt modelId="{0B1EBFDE-BCA9-4737-944D-B9DA697B5ACF}">
      <dgm:prSet custT="1"/>
      <dgm:spPr/>
      <dgm:t>
        <a:bodyPr/>
        <a:lstStyle/>
        <a:p>
          <a:r>
            <a:rPr lang="ru-RU" sz="1600" dirty="0" smtClean="0">
              <a:latin typeface="Arial" pitchFamily="34" charset="0"/>
              <a:cs typeface="Arial" pitchFamily="34" charset="0"/>
            </a:rPr>
            <a:t>Развитие языковой личности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0C1B19FE-C0A7-453E-8EB1-3397C69D8531}" type="parTrans" cxnId="{60384654-54CC-409F-9CEC-E1C7226903E1}">
      <dgm:prSet/>
      <dgm:spPr/>
      <dgm:t>
        <a:bodyPr/>
        <a:lstStyle/>
        <a:p>
          <a:endParaRPr lang="ru-RU"/>
        </a:p>
      </dgm:t>
    </dgm:pt>
    <dgm:pt modelId="{67F7416E-A34B-4BD6-A2B8-755C67E6C686}" type="sibTrans" cxnId="{60384654-54CC-409F-9CEC-E1C7226903E1}">
      <dgm:prSet/>
      <dgm:spPr/>
      <dgm:t>
        <a:bodyPr/>
        <a:lstStyle/>
        <a:p>
          <a:endParaRPr lang="ru-RU"/>
        </a:p>
      </dgm:t>
    </dgm:pt>
    <dgm:pt modelId="{BF2B584A-448F-49F2-8DB0-64384A829677}" type="pres">
      <dgm:prSet presAssocID="{8A5E7623-8482-402B-A905-DC02F56875EC}" presName="CompostProcess" presStyleCnt="0">
        <dgm:presLayoutVars>
          <dgm:dir/>
          <dgm:resizeHandles val="exact"/>
        </dgm:presLayoutVars>
      </dgm:prSet>
      <dgm:spPr/>
    </dgm:pt>
    <dgm:pt modelId="{98CE948B-B888-43D7-BA1A-7576AAADF322}" type="pres">
      <dgm:prSet presAssocID="{8A5E7623-8482-402B-A905-DC02F56875EC}" presName="arrow" presStyleLbl="bgShp" presStyleIdx="0" presStyleCnt="1"/>
      <dgm:spPr/>
    </dgm:pt>
    <dgm:pt modelId="{C1BBF47A-3C1D-41A6-B7CD-8C1C454816E0}" type="pres">
      <dgm:prSet presAssocID="{8A5E7623-8482-402B-A905-DC02F56875EC}" presName="linearProcess" presStyleCnt="0"/>
      <dgm:spPr/>
    </dgm:pt>
    <dgm:pt modelId="{3FCB9293-D51B-4426-8F85-00A749A1A45B}" type="pres">
      <dgm:prSet presAssocID="{335BF0A0-188A-44D0-9B21-41096B56F0E2}" presName="textNode" presStyleLbl="node1" presStyleIdx="0" presStyleCnt="4" custScaleX="104706" custScaleY="95224" custLinFactNeighborX="-1574" custLinFactNeighborY="37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9BB3C2-68A1-47F3-B5AB-FB670EBCB0A3}" type="pres">
      <dgm:prSet presAssocID="{8DD3795F-2FD9-4E81-8FE8-C814533B7688}" presName="sibTrans" presStyleCnt="0"/>
      <dgm:spPr/>
    </dgm:pt>
    <dgm:pt modelId="{C03F4127-2D83-4364-B042-587253DE9A77}" type="pres">
      <dgm:prSet presAssocID="{372B9805-C60B-4FCE-8905-755E118CBED3}" presName="textNode" presStyleLbl="node1" presStyleIdx="1" presStyleCnt="4" custScaleX="114041" custScaleY="82964" custLinFactNeighborX="29231" custLinFactNeighborY="15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06B926-10B9-4219-AE18-D7ABAF469AD6}" type="pres">
      <dgm:prSet presAssocID="{3C8173AB-62CA-4D96-93D5-394EB8B8377B}" presName="sibTrans" presStyleCnt="0"/>
      <dgm:spPr/>
    </dgm:pt>
    <dgm:pt modelId="{84F7BF83-0EDC-43E6-9037-E72180E0E5C7}" type="pres">
      <dgm:prSet presAssocID="{2E34C85D-8EE8-4B57-9D79-9A60B1571D77}" presName="textNode" presStyleLbl="node1" presStyleIdx="2" presStyleCnt="4" custScaleX="114005" custScaleY="877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E2D952-6C23-4727-BB4F-FCEDAAF467A1}" type="pres">
      <dgm:prSet presAssocID="{FC11431E-EBC5-43F4-85FA-9B5E330ABB7D}" presName="sibTrans" presStyleCnt="0"/>
      <dgm:spPr/>
    </dgm:pt>
    <dgm:pt modelId="{23010B8D-7AEC-4A3F-807A-323902A4D4CC}" type="pres">
      <dgm:prSet presAssocID="{0B1EBFDE-BCA9-4737-944D-B9DA697B5ACF}" presName="textNode" presStyleLbl="node1" presStyleIdx="3" presStyleCnt="4" custScaleY="877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E1897B-49E8-4EBF-AD60-200139983577}" type="presOf" srcId="{2E34C85D-8EE8-4B57-9D79-9A60B1571D77}" destId="{84F7BF83-0EDC-43E6-9037-E72180E0E5C7}" srcOrd="0" destOrd="0" presId="urn:microsoft.com/office/officeart/2005/8/layout/hProcess9"/>
    <dgm:cxn modelId="{E5E26192-64FA-40B8-9DAB-56F3D3D9E4AC}" type="presOf" srcId="{8A5E7623-8482-402B-A905-DC02F56875EC}" destId="{BF2B584A-448F-49F2-8DB0-64384A829677}" srcOrd="0" destOrd="0" presId="urn:microsoft.com/office/officeart/2005/8/layout/hProcess9"/>
    <dgm:cxn modelId="{FDAAE87F-C631-4689-B1B7-B79D785B5F19}" type="presOf" srcId="{335BF0A0-188A-44D0-9B21-41096B56F0E2}" destId="{3FCB9293-D51B-4426-8F85-00A749A1A45B}" srcOrd="0" destOrd="0" presId="urn:microsoft.com/office/officeart/2005/8/layout/hProcess9"/>
    <dgm:cxn modelId="{60384654-54CC-409F-9CEC-E1C7226903E1}" srcId="{8A5E7623-8482-402B-A905-DC02F56875EC}" destId="{0B1EBFDE-BCA9-4737-944D-B9DA697B5ACF}" srcOrd="3" destOrd="0" parTransId="{0C1B19FE-C0A7-453E-8EB1-3397C69D8531}" sibTransId="{67F7416E-A34B-4BD6-A2B8-755C67E6C686}"/>
    <dgm:cxn modelId="{4E78A666-C95F-449A-A8A9-B12240D220B3}" type="presOf" srcId="{372B9805-C60B-4FCE-8905-755E118CBED3}" destId="{C03F4127-2D83-4364-B042-587253DE9A77}" srcOrd="0" destOrd="0" presId="urn:microsoft.com/office/officeart/2005/8/layout/hProcess9"/>
    <dgm:cxn modelId="{A10894BD-AF6E-4C1B-8EB0-A8FBB93DACFD}" type="presOf" srcId="{0B1EBFDE-BCA9-4737-944D-B9DA697B5ACF}" destId="{23010B8D-7AEC-4A3F-807A-323902A4D4CC}" srcOrd="0" destOrd="0" presId="urn:microsoft.com/office/officeart/2005/8/layout/hProcess9"/>
    <dgm:cxn modelId="{AE9979E2-CD79-486F-B3D6-3B7F4E17C690}" srcId="{8A5E7623-8482-402B-A905-DC02F56875EC}" destId="{335BF0A0-188A-44D0-9B21-41096B56F0E2}" srcOrd="0" destOrd="0" parTransId="{6443252F-642C-4100-8ACD-2D3AE04D194C}" sibTransId="{8DD3795F-2FD9-4E81-8FE8-C814533B7688}"/>
    <dgm:cxn modelId="{B7DE11B4-7C69-40CC-B414-8A3F7A946FDF}" srcId="{8A5E7623-8482-402B-A905-DC02F56875EC}" destId="{372B9805-C60B-4FCE-8905-755E118CBED3}" srcOrd="1" destOrd="0" parTransId="{A13C5AAB-3B5C-4954-98D1-CB569A2C2789}" sibTransId="{3C8173AB-62CA-4D96-93D5-394EB8B8377B}"/>
    <dgm:cxn modelId="{6490A2FD-9A49-47D9-9C96-5A810BC6F3FA}" srcId="{8A5E7623-8482-402B-A905-DC02F56875EC}" destId="{2E34C85D-8EE8-4B57-9D79-9A60B1571D77}" srcOrd="2" destOrd="0" parTransId="{F93FD9D8-B925-43E7-BC65-C6EB483E0AC5}" sibTransId="{FC11431E-EBC5-43F4-85FA-9B5E330ABB7D}"/>
    <dgm:cxn modelId="{FE73E2BA-0319-4A77-AA33-8252DDC41383}" type="presParOf" srcId="{BF2B584A-448F-49F2-8DB0-64384A829677}" destId="{98CE948B-B888-43D7-BA1A-7576AAADF322}" srcOrd="0" destOrd="0" presId="urn:microsoft.com/office/officeart/2005/8/layout/hProcess9"/>
    <dgm:cxn modelId="{A301DBBE-B249-4E2A-A04F-EA4808F03CBF}" type="presParOf" srcId="{BF2B584A-448F-49F2-8DB0-64384A829677}" destId="{C1BBF47A-3C1D-41A6-B7CD-8C1C454816E0}" srcOrd="1" destOrd="0" presId="urn:microsoft.com/office/officeart/2005/8/layout/hProcess9"/>
    <dgm:cxn modelId="{976CB6D8-093F-4017-B72D-2A5585C38BC4}" type="presParOf" srcId="{C1BBF47A-3C1D-41A6-B7CD-8C1C454816E0}" destId="{3FCB9293-D51B-4426-8F85-00A749A1A45B}" srcOrd="0" destOrd="0" presId="urn:microsoft.com/office/officeart/2005/8/layout/hProcess9"/>
    <dgm:cxn modelId="{01A1724F-2C57-421A-AE45-7541A9734A96}" type="presParOf" srcId="{C1BBF47A-3C1D-41A6-B7CD-8C1C454816E0}" destId="{C59BB3C2-68A1-47F3-B5AB-FB670EBCB0A3}" srcOrd="1" destOrd="0" presId="urn:microsoft.com/office/officeart/2005/8/layout/hProcess9"/>
    <dgm:cxn modelId="{BFA62281-5F86-48B2-A44E-69316301AE0F}" type="presParOf" srcId="{C1BBF47A-3C1D-41A6-B7CD-8C1C454816E0}" destId="{C03F4127-2D83-4364-B042-587253DE9A77}" srcOrd="2" destOrd="0" presId="urn:microsoft.com/office/officeart/2005/8/layout/hProcess9"/>
    <dgm:cxn modelId="{452E1D88-E9D1-4FC0-9CBC-2AAF04849095}" type="presParOf" srcId="{C1BBF47A-3C1D-41A6-B7CD-8C1C454816E0}" destId="{7906B926-10B9-4219-AE18-D7ABAF469AD6}" srcOrd="3" destOrd="0" presId="urn:microsoft.com/office/officeart/2005/8/layout/hProcess9"/>
    <dgm:cxn modelId="{69B3A41B-01EF-4FD9-8908-E046E44DE091}" type="presParOf" srcId="{C1BBF47A-3C1D-41A6-B7CD-8C1C454816E0}" destId="{84F7BF83-0EDC-43E6-9037-E72180E0E5C7}" srcOrd="4" destOrd="0" presId="urn:microsoft.com/office/officeart/2005/8/layout/hProcess9"/>
    <dgm:cxn modelId="{0858ED9D-19F9-4DBC-A86D-B7BFF078FEE6}" type="presParOf" srcId="{C1BBF47A-3C1D-41A6-B7CD-8C1C454816E0}" destId="{0DE2D952-6C23-4727-BB4F-FCEDAAF467A1}" srcOrd="5" destOrd="0" presId="urn:microsoft.com/office/officeart/2005/8/layout/hProcess9"/>
    <dgm:cxn modelId="{284DB0CA-CCD9-4F17-B213-B68BB14D5047}" type="presParOf" srcId="{C1BBF47A-3C1D-41A6-B7CD-8C1C454816E0}" destId="{23010B8D-7AEC-4A3F-807A-323902A4D4CC}" srcOrd="6" destOrd="0" presId="urn:microsoft.com/office/officeart/2005/8/layout/hProcess9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07CEAFE-8A86-4FF7-92D2-8C3A5E4D4B18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B9470FC7-52AF-49B5-8EE2-DA919949872A}">
      <dgm:prSet/>
      <dgm:spPr/>
      <dgm:t>
        <a:bodyPr/>
        <a:lstStyle/>
        <a:p>
          <a:r>
            <a:rPr lang="ru-RU" dirty="0" smtClean="0"/>
            <a:t>переориентацией доминирующей образовательной парадигмы со </a:t>
          </a:r>
          <a:r>
            <a:rPr lang="ru-RU" dirty="0" err="1" smtClean="0"/>
            <a:t>знаниецентрической</a:t>
          </a:r>
          <a:r>
            <a:rPr lang="ru-RU" dirty="0" smtClean="0"/>
            <a:t> на </a:t>
          </a:r>
          <a:r>
            <a:rPr lang="ru-RU" dirty="0" err="1" smtClean="0"/>
            <a:t>компетентностную</a:t>
          </a:r>
          <a:r>
            <a:rPr lang="ru-RU" dirty="0" smtClean="0"/>
            <a:t> </a:t>
          </a:r>
          <a:endParaRPr lang="ru-RU" dirty="0"/>
        </a:p>
      </dgm:t>
    </dgm:pt>
    <dgm:pt modelId="{2477049E-F522-4D62-BD6C-1D15E04A22CB}" type="parTrans" cxnId="{B84D978F-E291-44C1-84B1-D7CCBAA0C3E3}">
      <dgm:prSet/>
      <dgm:spPr/>
      <dgm:t>
        <a:bodyPr/>
        <a:lstStyle/>
        <a:p>
          <a:endParaRPr lang="ru-RU"/>
        </a:p>
      </dgm:t>
    </dgm:pt>
    <dgm:pt modelId="{EE03F47F-64DA-4E08-979B-FF34FBFCBDF6}" type="sibTrans" cxnId="{B84D978F-E291-44C1-84B1-D7CCBAA0C3E3}">
      <dgm:prSet/>
      <dgm:spPr/>
      <dgm:t>
        <a:bodyPr/>
        <a:lstStyle/>
        <a:p>
          <a:endParaRPr lang="ru-RU"/>
        </a:p>
      </dgm:t>
    </dgm:pt>
    <dgm:pt modelId="{7E02F884-3310-40AD-8405-D284090F1B1E}">
      <dgm:prSet/>
      <dgm:spPr/>
      <dgm:t>
        <a:bodyPr/>
        <a:lstStyle/>
        <a:p>
          <a:r>
            <a:rPr lang="ru-RU" dirty="0" smtClean="0"/>
            <a:t>умение воспринимать и интерпретировать текст  - залог   успешности обучения в целом и необходимое условие становления коммуникативной компетенции учащихся</a:t>
          </a:r>
          <a:endParaRPr lang="ru-RU" dirty="0"/>
        </a:p>
      </dgm:t>
    </dgm:pt>
    <dgm:pt modelId="{59B1C6F4-6600-4125-86CA-E1D897E7A12D}" type="parTrans" cxnId="{E744D418-56A5-42C1-AB2A-2461F7527AA8}">
      <dgm:prSet/>
      <dgm:spPr/>
      <dgm:t>
        <a:bodyPr/>
        <a:lstStyle/>
        <a:p>
          <a:endParaRPr lang="ru-RU"/>
        </a:p>
      </dgm:t>
    </dgm:pt>
    <dgm:pt modelId="{4225568C-7CE2-43C0-A7AC-FE7FCC075323}" type="sibTrans" cxnId="{E744D418-56A5-42C1-AB2A-2461F7527AA8}">
      <dgm:prSet/>
      <dgm:spPr/>
      <dgm:t>
        <a:bodyPr/>
        <a:lstStyle/>
        <a:p>
          <a:endParaRPr lang="ru-RU"/>
        </a:p>
      </dgm:t>
    </dgm:pt>
    <dgm:pt modelId="{C314FB18-0DCA-4CD7-97BB-996875389DFB}">
      <dgm:prSet/>
      <dgm:spPr/>
      <dgm:t>
        <a:bodyPr/>
        <a:lstStyle/>
        <a:p>
          <a:r>
            <a:rPr lang="ru-RU" dirty="0" err="1" smtClean="0"/>
            <a:t>востребованностью</a:t>
          </a:r>
          <a:r>
            <a:rPr lang="ru-RU" dirty="0" smtClean="0"/>
            <a:t> в современном мире умений, связанных с информационной переработкой текста</a:t>
          </a:r>
          <a:endParaRPr lang="ru-RU" dirty="0"/>
        </a:p>
      </dgm:t>
    </dgm:pt>
    <dgm:pt modelId="{B7EECCD3-7B64-49C5-A58A-675B0646CCB9}" type="parTrans" cxnId="{983EE9A5-0C83-4586-82CF-0B6F63F883EA}">
      <dgm:prSet/>
      <dgm:spPr/>
      <dgm:t>
        <a:bodyPr/>
        <a:lstStyle/>
        <a:p>
          <a:endParaRPr lang="ru-RU"/>
        </a:p>
      </dgm:t>
    </dgm:pt>
    <dgm:pt modelId="{D2C58963-D8A5-4DBE-9EE4-946F53E30B8F}" type="sibTrans" cxnId="{983EE9A5-0C83-4586-82CF-0B6F63F883EA}">
      <dgm:prSet/>
      <dgm:spPr/>
      <dgm:t>
        <a:bodyPr/>
        <a:lstStyle/>
        <a:p>
          <a:endParaRPr lang="ru-RU"/>
        </a:p>
      </dgm:t>
    </dgm:pt>
    <dgm:pt modelId="{6A2A11AD-FE26-44BC-A727-875668807A65}" type="pres">
      <dgm:prSet presAssocID="{107CEAFE-8A86-4FF7-92D2-8C3A5E4D4B18}" presName="compositeShape" presStyleCnt="0">
        <dgm:presLayoutVars>
          <dgm:dir/>
          <dgm:resizeHandles/>
        </dgm:presLayoutVars>
      </dgm:prSet>
      <dgm:spPr/>
    </dgm:pt>
    <dgm:pt modelId="{EF52179C-F142-4ED2-B78C-B185F025B4B0}" type="pres">
      <dgm:prSet presAssocID="{107CEAFE-8A86-4FF7-92D2-8C3A5E4D4B18}" presName="pyramid" presStyleLbl="node1" presStyleIdx="0" presStyleCnt="1"/>
      <dgm:spPr/>
      <dgm:t>
        <a:bodyPr/>
        <a:lstStyle/>
        <a:p>
          <a:endParaRPr lang="ru-RU"/>
        </a:p>
      </dgm:t>
    </dgm:pt>
    <dgm:pt modelId="{5FBE9961-8861-40EE-9EB3-A5D489F8FE13}" type="pres">
      <dgm:prSet presAssocID="{107CEAFE-8A86-4FF7-92D2-8C3A5E4D4B18}" presName="theList" presStyleCnt="0"/>
      <dgm:spPr/>
    </dgm:pt>
    <dgm:pt modelId="{ACD5C67A-86C2-4B27-86E1-D6284AFB35ED}" type="pres">
      <dgm:prSet presAssocID="{C314FB18-0DCA-4CD7-97BB-996875389DFB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AF55D8-4D5A-40E1-A42E-B03B679E2C81}" type="pres">
      <dgm:prSet presAssocID="{C314FB18-0DCA-4CD7-97BB-996875389DFB}" presName="aSpace" presStyleCnt="0"/>
      <dgm:spPr/>
    </dgm:pt>
    <dgm:pt modelId="{A186B3B0-D4A4-42ED-81BB-5A808B3FBEC6}" type="pres">
      <dgm:prSet presAssocID="{7E02F884-3310-40AD-8405-D284090F1B1E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CD897F-719C-4DEE-9995-1D5EEA4C6E28}" type="pres">
      <dgm:prSet presAssocID="{7E02F884-3310-40AD-8405-D284090F1B1E}" presName="aSpace" presStyleCnt="0"/>
      <dgm:spPr/>
    </dgm:pt>
    <dgm:pt modelId="{D7A44BC7-A730-470F-8F4F-5C7FA8264871}" type="pres">
      <dgm:prSet presAssocID="{B9470FC7-52AF-49B5-8EE2-DA919949872A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0D76DD-0F24-4B76-A6D8-FA1089933B31}" type="pres">
      <dgm:prSet presAssocID="{B9470FC7-52AF-49B5-8EE2-DA919949872A}" presName="aSpace" presStyleCnt="0"/>
      <dgm:spPr/>
    </dgm:pt>
  </dgm:ptLst>
  <dgm:cxnLst>
    <dgm:cxn modelId="{75C6E677-CC51-4BDB-8487-CAAD66F58DAE}" type="presOf" srcId="{B9470FC7-52AF-49B5-8EE2-DA919949872A}" destId="{D7A44BC7-A730-470F-8F4F-5C7FA8264871}" srcOrd="0" destOrd="0" presId="urn:microsoft.com/office/officeart/2005/8/layout/pyramid2"/>
    <dgm:cxn modelId="{B84D978F-E291-44C1-84B1-D7CCBAA0C3E3}" srcId="{107CEAFE-8A86-4FF7-92D2-8C3A5E4D4B18}" destId="{B9470FC7-52AF-49B5-8EE2-DA919949872A}" srcOrd="2" destOrd="0" parTransId="{2477049E-F522-4D62-BD6C-1D15E04A22CB}" sibTransId="{EE03F47F-64DA-4E08-979B-FF34FBFCBDF6}"/>
    <dgm:cxn modelId="{CABFFC38-19DB-4299-87CF-8BB66AB27774}" type="presOf" srcId="{107CEAFE-8A86-4FF7-92D2-8C3A5E4D4B18}" destId="{6A2A11AD-FE26-44BC-A727-875668807A65}" srcOrd="0" destOrd="0" presId="urn:microsoft.com/office/officeart/2005/8/layout/pyramid2"/>
    <dgm:cxn modelId="{30AC6D1F-645D-4B63-A631-C139AE089A53}" type="presOf" srcId="{C314FB18-0DCA-4CD7-97BB-996875389DFB}" destId="{ACD5C67A-86C2-4B27-86E1-D6284AFB35ED}" srcOrd="0" destOrd="0" presId="urn:microsoft.com/office/officeart/2005/8/layout/pyramid2"/>
    <dgm:cxn modelId="{983EE9A5-0C83-4586-82CF-0B6F63F883EA}" srcId="{107CEAFE-8A86-4FF7-92D2-8C3A5E4D4B18}" destId="{C314FB18-0DCA-4CD7-97BB-996875389DFB}" srcOrd="0" destOrd="0" parTransId="{B7EECCD3-7B64-49C5-A58A-675B0646CCB9}" sibTransId="{D2C58963-D8A5-4DBE-9EE4-946F53E30B8F}"/>
    <dgm:cxn modelId="{E744D418-56A5-42C1-AB2A-2461F7527AA8}" srcId="{107CEAFE-8A86-4FF7-92D2-8C3A5E4D4B18}" destId="{7E02F884-3310-40AD-8405-D284090F1B1E}" srcOrd="1" destOrd="0" parTransId="{59B1C6F4-6600-4125-86CA-E1D897E7A12D}" sibTransId="{4225568C-7CE2-43C0-A7AC-FE7FCC075323}"/>
    <dgm:cxn modelId="{CE679E57-7CFC-4FCB-B899-6ACBB8FA68B1}" type="presOf" srcId="{7E02F884-3310-40AD-8405-D284090F1B1E}" destId="{A186B3B0-D4A4-42ED-81BB-5A808B3FBEC6}" srcOrd="0" destOrd="0" presId="urn:microsoft.com/office/officeart/2005/8/layout/pyramid2"/>
    <dgm:cxn modelId="{2FB43071-72D9-402C-989F-634EDE1D40A5}" type="presParOf" srcId="{6A2A11AD-FE26-44BC-A727-875668807A65}" destId="{EF52179C-F142-4ED2-B78C-B185F025B4B0}" srcOrd="0" destOrd="0" presId="urn:microsoft.com/office/officeart/2005/8/layout/pyramid2"/>
    <dgm:cxn modelId="{1FC8A793-2FB2-4B10-9F8F-BEF5C9D90C28}" type="presParOf" srcId="{6A2A11AD-FE26-44BC-A727-875668807A65}" destId="{5FBE9961-8861-40EE-9EB3-A5D489F8FE13}" srcOrd="1" destOrd="0" presId="urn:microsoft.com/office/officeart/2005/8/layout/pyramid2"/>
    <dgm:cxn modelId="{F42ACFCE-F5AA-45AF-A502-AE0E4E8DFBCC}" type="presParOf" srcId="{5FBE9961-8861-40EE-9EB3-A5D489F8FE13}" destId="{ACD5C67A-86C2-4B27-86E1-D6284AFB35ED}" srcOrd="0" destOrd="0" presId="urn:microsoft.com/office/officeart/2005/8/layout/pyramid2"/>
    <dgm:cxn modelId="{874A84E4-BA38-4FE0-B840-1D997C208602}" type="presParOf" srcId="{5FBE9961-8861-40EE-9EB3-A5D489F8FE13}" destId="{ADAF55D8-4D5A-40E1-A42E-B03B679E2C81}" srcOrd="1" destOrd="0" presId="urn:microsoft.com/office/officeart/2005/8/layout/pyramid2"/>
    <dgm:cxn modelId="{E0D1BCF6-6451-4884-A02C-4351DEFA3F3A}" type="presParOf" srcId="{5FBE9961-8861-40EE-9EB3-A5D489F8FE13}" destId="{A186B3B0-D4A4-42ED-81BB-5A808B3FBEC6}" srcOrd="2" destOrd="0" presId="urn:microsoft.com/office/officeart/2005/8/layout/pyramid2"/>
    <dgm:cxn modelId="{5BC261E7-58F6-492D-B12F-9AD9F50BC71E}" type="presParOf" srcId="{5FBE9961-8861-40EE-9EB3-A5D489F8FE13}" destId="{73CD897F-719C-4DEE-9995-1D5EEA4C6E28}" srcOrd="3" destOrd="0" presId="urn:microsoft.com/office/officeart/2005/8/layout/pyramid2"/>
    <dgm:cxn modelId="{7BB92578-09E2-4DF7-BBD4-84426B7611F2}" type="presParOf" srcId="{5FBE9961-8861-40EE-9EB3-A5D489F8FE13}" destId="{D7A44BC7-A730-470F-8F4F-5C7FA8264871}" srcOrd="4" destOrd="0" presId="urn:microsoft.com/office/officeart/2005/8/layout/pyramid2"/>
    <dgm:cxn modelId="{99A58530-E4DC-4732-961D-FF87636BAE43}" type="presParOf" srcId="{5FBE9961-8861-40EE-9EB3-A5D489F8FE13}" destId="{3B0D76DD-0F24-4B76-A6D8-FA1089933B31}" srcOrd="5" destOrd="0" presId="urn:microsoft.com/office/officeart/2005/8/layout/pyramid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FF1B74A-16AD-4AAF-80ED-25A2296CB624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B8981C-5207-4DEA-ACD6-515D703286F0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>
              <a:latin typeface="Arial" pitchFamily="34" charset="0"/>
              <a:cs typeface="Arial" pitchFamily="34" charset="0"/>
            </a:rPr>
            <a:t>Компетенция</a:t>
          </a:r>
        </a:p>
        <a:p>
          <a:r>
            <a:rPr lang="ru-RU" sz="1600" dirty="0" smtClean="0">
              <a:latin typeface="Arial" pitchFamily="34" charset="0"/>
              <a:cs typeface="Arial" pitchFamily="34" charset="0"/>
            </a:rPr>
            <a:t>воспроизведения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B7B9C7E9-C87B-4489-863F-987354FAE659}" type="parTrans" cxnId="{7CE28360-8166-485C-BE12-E5BC83DBD795}">
      <dgm:prSet/>
      <dgm:spPr/>
      <dgm:t>
        <a:bodyPr/>
        <a:lstStyle/>
        <a:p>
          <a:endParaRPr lang="ru-RU"/>
        </a:p>
      </dgm:t>
    </dgm:pt>
    <dgm:pt modelId="{8A8EB663-F4B9-41CC-866C-9996DAE8B650}" type="sibTrans" cxnId="{7CE28360-8166-485C-BE12-E5BC83DBD795}">
      <dgm:prSet/>
      <dgm:spPr/>
      <dgm:t>
        <a:bodyPr/>
        <a:lstStyle/>
        <a:p>
          <a:endParaRPr lang="ru-RU"/>
        </a:p>
      </dgm:t>
    </dgm:pt>
    <dgm:pt modelId="{7F8C8EA7-CAA2-467B-BC3B-C167FC852EC5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smtClean="0">
              <a:latin typeface="Arial" pitchFamily="34" charset="0"/>
              <a:cs typeface="Arial" pitchFamily="34" charset="0"/>
            </a:rPr>
            <a:t>Интерпретационная </a:t>
          </a:r>
          <a:r>
            <a:rPr lang="ru-RU" sz="1600" dirty="0" smtClean="0">
              <a:latin typeface="Arial" pitchFamily="34" charset="0"/>
              <a:cs typeface="Arial" pitchFamily="34" charset="0"/>
            </a:rPr>
            <a:t>компетенция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ACE7A9CE-3913-4CDB-A31D-D3F6D12DC4DD}" type="parTrans" cxnId="{03D93FC5-7CC9-45AB-B42C-2533C791DE1B}">
      <dgm:prSet/>
      <dgm:spPr/>
      <dgm:t>
        <a:bodyPr/>
        <a:lstStyle/>
        <a:p>
          <a:endParaRPr lang="ru-RU"/>
        </a:p>
      </dgm:t>
    </dgm:pt>
    <dgm:pt modelId="{4C1DB5C2-7139-4363-B49E-6A174B02CFB7}" type="sibTrans" cxnId="{03D93FC5-7CC9-45AB-B42C-2533C791DE1B}">
      <dgm:prSet/>
      <dgm:spPr/>
      <dgm:t>
        <a:bodyPr/>
        <a:lstStyle/>
        <a:p>
          <a:endParaRPr lang="ru-RU"/>
        </a:p>
      </dgm:t>
    </dgm:pt>
    <dgm:pt modelId="{C326AC09-D01D-4C7E-9788-5CE20BE3CF6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>
              <a:latin typeface="Arial" pitchFamily="34" charset="0"/>
              <a:cs typeface="Arial" pitchFamily="34" charset="0"/>
            </a:rPr>
            <a:t>Компетенция понимания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ABCDEB24-1ADC-4ED1-98B9-D948224ECDBC}" type="parTrans" cxnId="{557D61F9-C025-48AD-A234-6D658553381F}">
      <dgm:prSet/>
      <dgm:spPr/>
      <dgm:t>
        <a:bodyPr/>
        <a:lstStyle/>
        <a:p>
          <a:endParaRPr lang="ru-RU"/>
        </a:p>
      </dgm:t>
    </dgm:pt>
    <dgm:pt modelId="{D535B9EB-F0AE-48DA-9218-04B7E33C8AF9}" type="sibTrans" cxnId="{557D61F9-C025-48AD-A234-6D658553381F}">
      <dgm:prSet/>
      <dgm:spPr/>
      <dgm:t>
        <a:bodyPr/>
        <a:lstStyle/>
        <a:p>
          <a:endParaRPr lang="ru-RU"/>
        </a:p>
      </dgm:t>
    </dgm:pt>
    <dgm:pt modelId="{D7BF36E6-39A6-4B9E-B0AB-375296FEEA52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>
              <a:latin typeface="Arial" pitchFamily="34" charset="0"/>
              <a:cs typeface="Arial" pitchFamily="34" charset="0"/>
            </a:rPr>
            <a:t>Компетенция восприятия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71C1CAAD-3B87-44E5-B7FD-6207A30BB15A}" type="parTrans" cxnId="{6A17A578-4ED8-43DA-ABAF-4E68E7304899}">
      <dgm:prSet/>
      <dgm:spPr/>
      <dgm:t>
        <a:bodyPr/>
        <a:lstStyle/>
        <a:p>
          <a:endParaRPr lang="ru-RU"/>
        </a:p>
      </dgm:t>
    </dgm:pt>
    <dgm:pt modelId="{35A48CF1-D0AB-4D86-9776-88477FF7101E}" type="sibTrans" cxnId="{6A17A578-4ED8-43DA-ABAF-4E68E7304899}">
      <dgm:prSet/>
      <dgm:spPr/>
      <dgm:t>
        <a:bodyPr/>
        <a:lstStyle/>
        <a:p>
          <a:endParaRPr lang="ru-RU"/>
        </a:p>
      </dgm:t>
    </dgm:pt>
    <dgm:pt modelId="{29E2AA3A-43F5-4135-84AB-3CDCA14FF12E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/>
            <a:t>Образующая компетенция</a:t>
          </a:r>
          <a:endParaRPr lang="ru-RU" sz="1600" dirty="0"/>
        </a:p>
      </dgm:t>
    </dgm:pt>
    <dgm:pt modelId="{CA5C97CC-87E9-413E-AA04-24DADA6C6BE9}" type="parTrans" cxnId="{53E5E334-A60B-47C9-8BF6-6451C6112242}">
      <dgm:prSet/>
      <dgm:spPr/>
      <dgm:t>
        <a:bodyPr/>
        <a:lstStyle/>
        <a:p>
          <a:endParaRPr lang="ru-RU"/>
        </a:p>
      </dgm:t>
    </dgm:pt>
    <dgm:pt modelId="{D4008A6F-26F8-437D-9F84-4DBF1C1086E4}" type="sibTrans" cxnId="{53E5E334-A60B-47C9-8BF6-6451C6112242}">
      <dgm:prSet/>
      <dgm:spPr/>
      <dgm:t>
        <a:bodyPr/>
        <a:lstStyle/>
        <a:p>
          <a:endParaRPr lang="ru-RU"/>
        </a:p>
      </dgm:t>
    </dgm:pt>
    <dgm:pt modelId="{EFAA9037-CD18-4462-84B5-A55BDE512297}" type="pres">
      <dgm:prSet presAssocID="{AFF1B74A-16AD-4AAF-80ED-25A2296CB62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0A30DC-6F8E-4CBB-8EFD-F901BE66B6FE}" type="pres">
      <dgm:prSet presAssocID="{4AB8981C-5207-4DEA-ACD6-515D703286F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9DBA29-A400-4828-8A9D-D2E15C9A2274}" type="pres">
      <dgm:prSet presAssocID="{4AB8981C-5207-4DEA-ACD6-515D703286F0}" presName="spNode" presStyleCnt="0"/>
      <dgm:spPr/>
    </dgm:pt>
    <dgm:pt modelId="{D1795656-3D8D-48BE-8655-EA5A03ED6C82}" type="pres">
      <dgm:prSet presAssocID="{8A8EB663-F4B9-41CC-866C-9996DAE8B650}" presName="sibTrans" presStyleLbl="sibTrans1D1" presStyleIdx="0" presStyleCnt="5"/>
      <dgm:spPr/>
      <dgm:t>
        <a:bodyPr/>
        <a:lstStyle/>
        <a:p>
          <a:endParaRPr lang="ru-RU"/>
        </a:p>
      </dgm:t>
    </dgm:pt>
    <dgm:pt modelId="{E1830088-605A-4A18-8246-848AAD111654}" type="pres">
      <dgm:prSet presAssocID="{7F8C8EA7-CAA2-467B-BC3B-C167FC852EC5}" presName="node" presStyleLbl="node1" presStyleIdx="1" presStyleCnt="5" custScaleX="1169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A89CFA-BD23-46D6-9678-22716FF27CCD}" type="pres">
      <dgm:prSet presAssocID="{7F8C8EA7-CAA2-467B-BC3B-C167FC852EC5}" presName="spNode" presStyleCnt="0"/>
      <dgm:spPr/>
    </dgm:pt>
    <dgm:pt modelId="{A19806F8-408D-44A7-AAE0-06A80A1BF7E5}" type="pres">
      <dgm:prSet presAssocID="{4C1DB5C2-7139-4363-B49E-6A174B02CFB7}" presName="sibTrans" presStyleLbl="sibTrans1D1" presStyleIdx="1" presStyleCnt="5"/>
      <dgm:spPr/>
      <dgm:t>
        <a:bodyPr/>
        <a:lstStyle/>
        <a:p>
          <a:endParaRPr lang="ru-RU"/>
        </a:p>
      </dgm:t>
    </dgm:pt>
    <dgm:pt modelId="{0101DA3E-B8DE-4694-9C05-A603FDDADDBB}" type="pres">
      <dgm:prSet presAssocID="{C326AC09-D01D-4C7E-9788-5CE20BE3CF6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AD7EEF-772F-401E-9713-76ABD32C720C}" type="pres">
      <dgm:prSet presAssocID="{C326AC09-D01D-4C7E-9788-5CE20BE3CF64}" presName="spNode" presStyleCnt="0"/>
      <dgm:spPr/>
    </dgm:pt>
    <dgm:pt modelId="{51613A08-D374-4E9F-A736-CA58EC2B138E}" type="pres">
      <dgm:prSet presAssocID="{D535B9EB-F0AE-48DA-9218-04B7E33C8AF9}" presName="sibTrans" presStyleLbl="sibTrans1D1" presStyleIdx="2" presStyleCnt="5"/>
      <dgm:spPr/>
      <dgm:t>
        <a:bodyPr/>
        <a:lstStyle/>
        <a:p>
          <a:endParaRPr lang="ru-RU"/>
        </a:p>
      </dgm:t>
    </dgm:pt>
    <dgm:pt modelId="{4229EFC3-87BA-44D2-92AC-10579F7036B8}" type="pres">
      <dgm:prSet presAssocID="{D7BF36E6-39A6-4B9E-B0AB-375296FEEA5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8FD3FF-BA86-472B-9A95-E52C2D120CD6}" type="pres">
      <dgm:prSet presAssocID="{D7BF36E6-39A6-4B9E-B0AB-375296FEEA52}" presName="spNode" presStyleCnt="0"/>
      <dgm:spPr/>
    </dgm:pt>
    <dgm:pt modelId="{489DDBC7-6CBE-4638-A113-F769882B2BC1}" type="pres">
      <dgm:prSet presAssocID="{35A48CF1-D0AB-4D86-9776-88477FF7101E}" presName="sibTrans" presStyleLbl="sibTrans1D1" presStyleIdx="3" presStyleCnt="5"/>
      <dgm:spPr/>
      <dgm:t>
        <a:bodyPr/>
        <a:lstStyle/>
        <a:p>
          <a:endParaRPr lang="ru-RU"/>
        </a:p>
      </dgm:t>
    </dgm:pt>
    <dgm:pt modelId="{52F25315-0229-4305-8DAA-881AC2F61F37}" type="pres">
      <dgm:prSet presAssocID="{29E2AA3A-43F5-4135-84AB-3CDCA14FF12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D107F1-5D83-431F-BF81-09D177F92E88}" type="pres">
      <dgm:prSet presAssocID="{29E2AA3A-43F5-4135-84AB-3CDCA14FF12E}" presName="spNode" presStyleCnt="0"/>
      <dgm:spPr/>
    </dgm:pt>
    <dgm:pt modelId="{7BC0286F-1E82-407A-97E8-FE9F52C5CC7A}" type="pres">
      <dgm:prSet presAssocID="{D4008A6F-26F8-437D-9F84-4DBF1C1086E4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3CD02EF8-E0DC-4B7E-B704-1576E33D9641}" type="presOf" srcId="{AFF1B74A-16AD-4AAF-80ED-25A2296CB624}" destId="{EFAA9037-CD18-4462-84B5-A55BDE512297}" srcOrd="0" destOrd="0" presId="urn:microsoft.com/office/officeart/2005/8/layout/cycle6"/>
    <dgm:cxn modelId="{2EB00543-96FA-455B-9458-07A09A66A14A}" type="presOf" srcId="{35A48CF1-D0AB-4D86-9776-88477FF7101E}" destId="{489DDBC7-6CBE-4638-A113-F769882B2BC1}" srcOrd="0" destOrd="0" presId="urn:microsoft.com/office/officeart/2005/8/layout/cycle6"/>
    <dgm:cxn modelId="{48E3F1E6-9F67-4A2F-8A26-FEFAFDAD2655}" type="presOf" srcId="{7F8C8EA7-CAA2-467B-BC3B-C167FC852EC5}" destId="{E1830088-605A-4A18-8246-848AAD111654}" srcOrd="0" destOrd="0" presId="urn:microsoft.com/office/officeart/2005/8/layout/cycle6"/>
    <dgm:cxn modelId="{7B3C4F42-FD0C-4D9D-B5C6-D3FF935D19B0}" type="presOf" srcId="{8A8EB663-F4B9-41CC-866C-9996DAE8B650}" destId="{D1795656-3D8D-48BE-8655-EA5A03ED6C82}" srcOrd="0" destOrd="0" presId="urn:microsoft.com/office/officeart/2005/8/layout/cycle6"/>
    <dgm:cxn modelId="{99B807AB-DE5C-406A-9123-C815C053891B}" type="presOf" srcId="{4C1DB5C2-7139-4363-B49E-6A174B02CFB7}" destId="{A19806F8-408D-44A7-AAE0-06A80A1BF7E5}" srcOrd="0" destOrd="0" presId="urn:microsoft.com/office/officeart/2005/8/layout/cycle6"/>
    <dgm:cxn modelId="{34DC25E5-F407-4541-8C3A-7F674D4373D2}" type="presOf" srcId="{C326AC09-D01D-4C7E-9788-5CE20BE3CF64}" destId="{0101DA3E-B8DE-4694-9C05-A603FDDADDBB}" srcOrd="0" destOrd="0" presId="urn:microsoft.com/office/officeart/2005/8/layout/cycle6"/>
    <dgm:cxn modelId="{53E5E334-A60B-47C9-8BF6-6451C6112242}" srcId="{AFF1B74A-16AD-4AAF-80ED-25A2296CB624}" destId="{29E2AA3A-43F5-4135-84AB-3CDCA14FF12E}" srcOrd="4" destOrd="0" parTransId="{CA5C97CC-87E9-413E-AA04-24DADA6C6BE9}" sibTransId="{D4008A6F-26F8-437D-9F84-4DBF1C1086E4}"/>
    <dgm:cxn modelId="{03D93FC5-7CC9-45AB-B42C-2533C791DE1B}" srcId="{AFF1B74A-16AD-4AAF-80ED-25A2296CB624}" destId="{7F8C8EA7-CAA2-467B-BC3B-C167FC852EC5}" srcOrd="1" destOrd="0" parTransId="{ACE7A9CE-3913-4CDB-A31D-D3F6D12DC4DD}" sibTransId="{4C1DB5C2-7139-4363-B49E-6A174B02CFB7}"/>
    <dgm:cxn modelId="{6A17A578-4ED8-43DA-ABAF-4E68E7304899}" srcId="{AFF1B74A-16AD-4AAF-80ED-25A2296CB624}" destId="{D7BF36E6-39A6-4B9E-B0AB-375296FEEA52}" srcOrd="3" destOrd="0" parTransId="{71C1CAAD-3B87-44E5-B7FD-6207A30BB15A}" sibTransId="{35A48CF1-D0AB-4D86-9776-88477FF7101E}"/>
    <dgm:cxn modelId="{F8326418-FF06-4799-8D23-7FF1C0A4FAB7}" type="presOf" srcId="{D7BF36E6-39A6-4B9E-B0AB-375296FEEA52}" destId="{4229EFC3-87BA-44D2-92AC-10579F7036B8}" srcOrd="0" destOrd="0" presId="urn:microsoft.com/office/officeart/2005/8/layout/cycle6"/>
    <dgm:cxn modelId="{5BFA6A96-57D2-4E19-8B68-4E7123B81ABE}" type="presOf" srcId="{29E2AA3A-43F5-4135-84AB-3CDCA14FF12E}" destId="{52F25315-0229-4305-8DAA-881AC2F61F37}" srcOrd="0" destOrd="0" presId="urn:microsoft.com/office/officeart/2005/8/layout/cycle6"/>
    <dgm:cxn modelId="{879DBB92-DBC3-47FB-AC42-F4FC156B6572}" type="presOf" srcId="{4AB8981C-5207-4DEA-ACD6-515D703286F0}" destId="{830A30DC-6F8E-4CBB-8EFD-F901BE66B6FE}" srcOrd="0" destOrd="0" presId="urn:microsoft.com/office/officeart/2005/8/layout/cycle6"/>
    <dgm:cxn modelId="{557D61F9-C025-48AD-A234-6D658553381F}" srcId="{AFF1B74A-16AD-4AAF-80ED-25A2296CB624}" destId="{C326AC09-D01D-4C7E-9788-5CE20BE3CF64}" srcOrd="2" destOrd="0" parTransId="{ABCDEB24-1ADC-4ED1-98B9-D948224ECDBC}" sibTransId="{D535B9EB-F0AE-48DA-9218-04B7E33C8AF9}"/>
    <dgm:cxn modelId="{973E6153-0759-4D86-8DFF-676D7D9184EE}" type="presOf" srcId="{D535B9EB-F0AE-48DA-9218-04B7E33C8AF9}" destId="{51613A08-D374-4E9F-A736-CA58EC2B138E}" srcOrd="0" destOrd="0" presId="urn:microsoft.com/office/officeart/2005/8/layout/cycle6"/>
    <dgm:cxn modelId="{BA5DA2CB-F420-4ED1-8A31-F0A4A3C7E1BD}" type="presOf" srcId="{D4008A6F-26F8-437D-9F84-4DBF1C1086E4}" destId="{7BC0286F-1E82-407A-97E8-FE9F52C5CC7A}" srcOrd="0" destOrd="0" presId="urn:microsoft.com/office/officeart/2005/8/layout/cycle6"/>
    <dgm:cxn modelId="{7CE28360-8166-485C-BE12-E5BC83DBD795}" srcId="{AFF1B74A-16AD-4AAF-80ED-25A2296CB624}" destId="{4AB8981C-5207-4DEA-ACD6-515D703286F0}" srcOrd="0" destOrd="0" parTransId="{B7B9C7E9-C87B-4489-863F-987354FAE659}" sibTransId="{8A8EB663-F4B9-41CC-866C-9996DAE8B650}"/>
    <dgm:cxn modelId="{C43C5B90-9E28-40A4-AD5A-28E0E64DF2CE}" type="presParOf" srcId="{EFAA9037-CD18-4462-84B5-A55BDE512297}" destId="{830A30DC-6F8E-4CBB-8EFD-F901BE66B6FE}" srcOrd="0" destOrd="0" presId="urn:microsoft.com/office/officeart/2005/8/layout/cycle6"/>
    <dgm:cxn modelId="{76661AF9-AE9A-4A5C-908C-0C5832AFA3AD}" type="presParOf" srcId="{EFAA9037-CD18-4462-84B5-A55BDE512297}" destId="{E49DBA29-A400-4828-8A9D-D2E15C9A2274}" srcOrd="1" destOrd="0" presId="urn:microsoft.com/office/officeart/2005/8/layout/cycle6"/>
    <dgm:cxn modelId="{6B15133C-6A57-43D9-9372-E8C66DC5E0F8}" type="presParOf" srcId="{EFAA9037-CD18-4462-84B5-A55BDE512297}" destId="{D1795656-3D8D-48BE-8655-EA5A03ED6C82}" srcOrd="2" destOrd="0" presId="urn:microsoft.com/office/officeart/2005/8/layout/cycle6"/>
    <dgm:cxn modelId="{70C42482-939D-4690-8E87-D9BEB8A122E7}" type="presParOf" srcId="{EFAA9037-CD18-4462-84B5-A55BDE512297}" destId="{E1830088-605A-4A18-8246-848AAD111654}" srcOrd="3" destOrd="0" presId="urn:microsoft.com/office/officeart/2005/8/layout/cycle6"/>
    <dgm:cxn modelId="{86DD3F92-BC7F-49C1-8CF4-95DF2378A4F4}" type="presParOf" srcId="{EFAA9037-CD18-4462-84B5-A55BDE512297}" destId="{D0A89CFA-BD23-46D6-9678-22716FF27CCD}" srcOrd="4" destOrd="0" presId="urn:microsoft.com/office/officeart/2005/8/layout/cycle6"/>
    <dgm:cxn modelId="{CF61E641-F790-4541-AE6E-F83AD1F8CA5C}" type="presParOf" srcId="{EFAA9037-CD18-4462-84B5-A55BDE512297}" destId="{A19806F8-408D-44A7-AAE0-06A80A1BF7E5}" srcOrd="5" destOrd="0" presId="urn:microsoft.com/office/officeart/2005/8/layout/cycle6"/>
    <dgm:cxn modelId="{7050EB23-2016-4A69-A8CF-C3159A1B68A4}" type="presParOf" srcId="{EFAA9037-CD18-4462-84B5-A55BDE512297}" destId="{0101DA3E-B8DE-4694-9C05-A603FDDADDBB}" srcOrd="6" destOrd="0" presId="urn:microsoft.com/office/officeart/2005/8/layout/cycle6"/>
    <dgm:cxn modelId="{A56F13E5-E008-4285-9CFE-3342F144B144}" type="presParOf" srcId="{EFAA9037-CD18-4462-84B5-A55BDE512297}" destId="{97AD7EEF-772F-401E-9713-76ABD32C720C}" srcOrd="7" destOrd="0" presId="urn:microsoft.com/office/officeart/2005/8/layout/cycle6"/>
    <dgm:cxn modelId="{F981CA6F-B994-41F7-9B0F-69565F684AA2}" type="presParOf" srcId="{EFAA9037-CD18-4462-84B5-A55BDE512297}" destId="{51613A08-D374-4E9F-A736-CA58EC2B138E}" srcOrd="8" destOrd="0" presId="urn:microsoft.com/office/officeart/2005/8/layout/cycle6"/>
    <dgm:cxn modelId="{A9445CB4-0C70-4965-89DB-2878A421EB09}" type="presParOf" srcId="{EFAA9037-CD18-4462-84B5-A55BDE512297}" destId="{4229EFC3-87BA-44D2-92AC-10579F7036B8}" srcOrd="9" destOrd="0" presId="urn:microsoft.com/office/officeart/2005/8/layout/cycle6"/>
    <dgm:cxn modelId="{948C4642-10EF-465A-8C12-C835C7E1FEBB}" type="presParOf" srcId="{EFAA9037-CD18-4462-84B5-A55BDE512297}" destId="{F28FD3FF-BA86-472B-9A95-E52C2D120CD6}" srcOrd="10" destOrd="0" presId="urn:microsoft.com/office/officeart/2005/8/layout/cycle6"/>
    <dgm:cxn modelId="{55338E9A-38E2-4AFF-AF3B-F390D9E6A1C9}" type="presParOf" srcId="{EFAA9037-CD18-4462-84B5-A55BDE512297}" destId="{489DDBC7-6CBE-4638-A113-F769882B2BC1}" srcOrd="11" destOrd="0" presId="urn:microsoft.com/office/officeart/2005/8/layout/cycle6"/>
    <dgm:cxn modelId="{3BB3E24A-5520-4C14-8CB1-33F84D2C013C}" type="presParOf" srcId="{EFAA9037-CD18-4462-84B5-A55BDE512297}" destId="{52F25315-0229-4305-8DAA-881AC2F61F37}" srcOrd="12" destOrd="0" presId="urn:microsoft.com/office/officeart/2005/8/layout/cycle6"/>
    <dgm:cxn modelId="{9E888E05-09D3-4B45-A50A-0B7B4E4B150A}" type="presParOf" srcId="{EFAA9037-CD18-4462-84B5-A55BDE512297}" destId="{B4D107F1-5D83-431F-BF81-09D177F92E88}" srcOrd="13" destOrd="0" presId="urn:microsoft.com/office/officeart/2005/8/layout/cycle6"/>
    <dgm:cxn modelId="{504F9211-4140-465C-BECB-C5FB2C6A4F06}" type="presParOf" srcId="{EFAA9037-CD18-4462-84B5-A55BDE512297}" destId="{7BC0286F-1E82-407A-97E8-FE9F52C5CC7A}" srcOrd="14" destOrd="0" presId="urn:microsoft.com/office/officeart/2005/8/layout/cycle6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7D55E3F-62F6-4F57-B6EA-E21BC6659EA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5D9E6A-5421-4E68-85F8-2520849EB5AD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dirty="0" smtClean="0">
              <a:latin typeface="Arial" pitchFamily="34" charset="0"/>
              <a:cs typeface="Arial" pitchFamily="34" charset="0"/>
            </a:rPr>
            <a:t>Понимание  текста</a:t>
          </a:r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BBC7D9CB-EF8C-4DE4-B52C-47EAB60E56A8}" type="parTrans" cxnId="{D4DA237D-645F-41BA-B3CE-C9DBFA355AD8}">
      <dgm:prSet/>
      <dgm:spPr/>
      <dgm:t>
        <a:bodyPr/>
        <a:lstStyle/>
        <a:p>
          <a:endParaRPr lang="ru-RU"/>
        </a:p>
      </dgm:t>
    </dgm:pt>
    <dgm:pt modelId="{C40F3F73-0647-4A85-89AB-1A05F327DFAB}" type="sibTrans" cxnId="{D4DA237D-645F-41BA-B3CE-C9DBFA355AD8}">
      <dgm:prSet/>
      <dgm:spPr/>
      <dgm:t>
        <a:bodyPr/>
        <a:lstStyle/>
        <a:p>
          <a:endParaRPr lang="ru-RU"/>
        </a:p>
      </dgm:t>
    </dgm:pt>
    <dgm:pt modelId="{BF32D6CD-BFDD-48FF-A1F7-52010E472916}" type="asst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>
              <a:latin typeface="Arial" pitchFamily="34" charset="0"/>
              <a:cs typeface="Arial" pitchFamily="34" charset="0"/>
            </a:rPr>
            <a:t>Вычитывание разных видов текстовой информации</a:t>
          </a:r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F4EBDCF0-28BC-4E6B-8283-A2A6608CA214}" type="parTrans" cxnId="{FA430470-3573-41D1-94A2-323F202E96E6}">
      <dgm:prSet/>
      <dgm:spPr/>
      <dgm:t>
        <a:bodyPr/>
        <a:lstStyle/>
        <a:p>
          <a:endParaRPr lang="ru-RU"/>
        </a:p>
      </dgm:t>
    </dgm:pt>
    <dgm:pt modelId="{754138D5-D1C1-4C3C-9FFA-9EE9DDA0A9EC}" type="sibTrans" cxnId="{FA430470-3573-41D1-94A2-323F202E96E6}">
      <dgm:prSet/>
      <dgm:spPr/>
      <dgm:t>
        <a:bodyPr/>
        <a:lstStyle/>
        <a:p>
          <a:endParaRPr lang="ru-RU"/>
        </a:p>
      </dgm:t>
    </dgm:pt>
    <dgm:pt modelId="{41E51567-8FDB-41ED-81C6-11A355A45A8D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dirty="0" err="1" smtClean="0">
              <a:latin typeface="Arial" pitchFamily="34" charset="0"/>
              <a:cs typeface="Arial" pitchFamily="34" charset="0"/>
            </a:rPr>
            <a:t>фактуальная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A67BCFB8-96DF-4728-B2CB-3DBF4A413523}" type="parTrans" cxnId="{C875F2A9-6713-4BE7-B983-0F5446607EC0}">
      <dgm:prSet/>
      <dgm:spPr/>
      <dgm:t>
        <a:bodyPr/>
        <a:lstStyle/>
        <a:p>
          <a:endParaRPr lang="ru-RU"/>
        </a:p>
      </dgm:t>
    </dgm:pt>
    <dgm:pt modelId="{62926D92-EA47-4FA3-ACFC-03ABEF4022DC}" type="sibTrans" cxnId="{C875F2A9-6713-4BE7-B983-0F5446607EC0}">
      <dgm:prSet/>
      <dgm:spPr/>
      <dgm:t>
        <a:bodyPr/>
        <a:lstStyle/>
        <a:p>
          <a:endParaRPr lang="ru-RU"/>
        </a:p>
      </dgm:t>
    </dgm:pt>
    <dgm:pt modelId="{44ACC844-606F-4A5D-B1AD-967F392F7AB6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dirty="0" err="1" smtClean="0">
              <a:latin typeface="Arial" pitchFamily="34" charset="0"/>
              <a:cs typeface="Arial" pitchFamily="34" charset="0"/>
            </a:rPr>
            <a:t>подтекстовая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C03C691F-3856-4DB0-80F7-69794FB324FA}" type="parTrans" cxnId="{FA0F4A34-AEAA-4587-8248-13258D6E7072}">
      <dgm:prSet/>
      <dgm:spPr/>
      <dgm:t>
        <a:bodyPr/>
        <a:lstStyle/>
        <a:p>
          <a:endParaRPr lang="ru-RU"/>
        </a:p>
      </dgm:t>
    </dgm:pt>
    <dgm:pt modelId="{8F333E28-911F-4617-912A-D0AD5A4444C5}" type="sibTrans" cxnId="{FA0F4A34-AEAA-4587-8248-13258D6E7072}">
      <dgm:prSet/>
      <dgm:spPr/>
      <dgm:t>
        <a:bodyPr/>
        <a:lstStyle/>
        <a:p>
          <a:endParaRPr lang="ru-RU"/>
        </a:p>
      </dgm:t>
    </dgm:pt>
    <dgm:pt modelId="{13A55418-2224-42C3-A208-024029755456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dirty="0" smtClean="0">
              <a:latin typeface="Arial" pitchFamily="34" charset="0"/>
              <a:cs typeface="Arial" pitchFamily="34" charset="0"/>
            </a:rPr>
            <a:t>концептуальная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74BB6128-5429-48E1-988B-B1D963569436}" type="parTrans" cxnId="{09924565-49CA-48FA-9B9B-01C8F047E950}">
      <dgm:prSet/>
      <dgm:spPr/>
      <dgm:t>
        <a:bodyPr/>
        <a:lstStyle/>
        <a:p>
          <a:endParaRPr lang="ru-RU"/>
        </a:p>
      </dgm:t>
    </dgm:pt>
    <dgm:pt modelId="{71482FE9-18FE-4791-ACC3-F0A1C2E1A59D}" type="sibTrans" cxnId="{09924565-49CA-48FA-9B9B-01C8F047E950}">
      <dgm:prSet/>
      <dgm:spPr/>
      <dgm:t>
        <a:bodyPr/>
        <a:lstStyle/>
        <a:p>
          <a:endParaRPr lang="ru-RU"/>
        </a:p>
      </dgm:t>
    </dgm:pt>
    <dgm:pt modelId="{C09015A1-45B5-4DD1-A998-9878D8518302}" type="pres">
      <dgm:prSet presAssocID="{E7D55E3F-62F6-4F57-B6EA-E21BC6659EA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B93BDBA-D255-4E42-A697-D0C8714A6B96}" type="pres">
      <dgm:prSet presAssocID="{2C5D9E6A-5421-4E68-85F8-2520849EB5AD}" presName="hierRoot1" presStyleCnt="0">
        <dgm:presLayoutVars>
          <dgm:hierBranch val="init"/>
        </dgm:presLayoutVars>
      </dgm:prSet>
      <dgm:spPr/>
    </dgm:pt>
    <dgm:pt modelId="{2FEE9A62-69DF-4DF7-919F-43EA5B522005}" type="pres">
      <dgm:prSet presAssocID="{2C5D9E6A-5421-4E68-85F8-2520849EB5AD}" presName="rootComposite1" presStyleCnt="0"/>
      <dgm:spPr/>
    </dgm:pt>
    <dgm:pt modelId="{E149098B-F9AB-442A-81C2-AD683E40EA16}" type="pres">
      <dgm:prSet presAssocID="{2C5D9E6A-5421-4E68-85F8-2520849EB5AD}" presName="rootText1" presStyleLbl="node0" presStyleIdx="0" presStyleCnt="1" custLinFactNeighborX="-1963" custLinFactNeighborY="23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49B69B-797D-4D81-A02D-294D84BFD130}" type="pres">
      <dgm:prSet presAssocID="{2C5D9E6A-5421-4E68-85F8-2520849EB5AD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E4F1861-7E48-4991-ADE3-A3B25717CA45}" type="pres">
      <dgm:prSet presAssocID="{2C5D9E6A-5421-4E68-85F8-2520849EB5AD}" presName="hierChild2" presStyleCnt="0"/>
      <dgm:spPr/>
    </dgm:pt>
    <dgm:pt modelId="{798EEA1E-4F19-4F2B-B763-FC4FCEB55772}" type="pres">
      <dgm:prSet presAssocID="{A67BCFB8-96DF-4728-B2CB-3DBF4A413523}" presName="Name37" presStyleLbl="parChTrans1D2" presStyleIdx="0" presStyleCnt="4"/>
      <dgm:spPr/>
      <dgm:t>
        <a:bodyPr/>
        <a:lstStyle/>
        <a:p>
          <a:endParaRPr lang="ru-RU"/>
        </a:p>
      </dgm:t>
    </dgm:pt>
    <dgm:pt modelId="{206B4528-CEBA-42AC-BC3B-71DEA2F35C50}" type="pres">
      <dgm:prSet presAssocID="{41E51567-8FDB-41ED-81C6-11A355A45A8D}" presName="hierRoot2" presStyleCnt="0">
        <dgm:presLayoutVars>
          <dgm:hierBranch val="init"/>
        </dgm:presLayoutVars>
      </dgm:prSet>
      <dgm:spPr/>
    </dgm:pt>
    <dgm:pt modelId="{EF556E00-8E64-4870-9E94-B3F1CEBCF3DB}" type="pres">
      <dgm:prSet presAssocID="{41E51567-8FDB-41ED-81C6-11A355A45A8D}" presName="rootComposite" presStyleCnt="0"/>
      <dgm:spPr/>
    </dgm:pt>
    <dgm:pt modelId="{F00FB990-DCE8-428F-98A2-0795397097F4}" type="pres">
      <dgm:prSet presAssocID="{41E51567-8FDB-41ED-81C6-11A355A45A8D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636ABA-79A3-472A-A127-1D78D42F2262}" type="pres">
      <dgm:prSet presAssocID="{41E51567-8FDB-41ED-81C6-11A355A45A8D}" presName="rootConnector" presStyleLbl="node2" presStyleIdx="0" presStyleCnt="3"/>
      <dgm:spPr/>
      <dgm:t>
        <a:bodyPr/>
        <a:lstStyle/>
        <a:p>
          <a:endParaRPr lang="ru-RU"/>
        </a:p>
      </dgm:t>
    </dgm:pt>
    <dgm:pt modelId="{A9D14997-9FB9-472B-AD1F-35A11D59691D}" type="pres">
      <dgm:prSet presAssocID="{41E51567-8FDB-41ED-81C6-11A355A45A8D}" presName="hierChild4" presStyleCnt="0"/>
      <dgm:spPr/>
    </dgm:pt>
    <dgm:pt modelId="{0958A673-3D89-4082-A9A2-E17B16D45BC1}" type="pres">
      <dgm:prSet presAssocID="{41E51567-8FDB-41ED-81C6-11A355A45A8D}" presName="hierChild5" presStyleCnt="0"/>
      <dgm:spPr/>
    </dgm:pt>
    <dgm:pt modelId="{730456C0-9230-4936-ABC3-88D7F8E8A3B4}" type="pres">
      <dgm:prSet presAssocID="{C03C691F-3856-4DB0-80F7-69794FB324FA}" presName="Name37" presStyleLbl="parChTrans1D2" presStyleIdx="1" presStyleCnt="4"/>
      <dgm:spPr/>
      <dgm:t>
        <a:bodyPr/>
        <a:lstStyle/>
        <a:p>
          <a:endParaRPr lang="ru-RU"/>
        </a:p>
      </dgm:t>
    </dgm:pt>
    <dgm:pt modelId="{04AB5669-9E9A-4846-B73B-4F38026DAB45}" type="pres">
      <dgm:prSet presAssocID="{44ACC844-606F-4A5D-B1AD-967F392F7AB6}" presName="hierRoot2" presStyleCnt="0">
        <dgm:presLayoutVars>
          <dgm:hierBranch val="init"/>
        </dgm:presLayoutVars>
      </dgm:prSet>
      <dgm:spPr/>
    </dgm:pt>
    <dgm:pt modelId="{8872D397-CDD1-4654-BD4E-690ECF50466C}" type="pres">
      <dgm:prSet presAssocID="{44ACC844-606F-4A5D-B1AD-967F392F7AB6}" presName="rootComposite" presStyleCnt="0"/>
      <dgm:spPr/>
    </dgm:pt>
    <dgm:pt modelId="{96BC88F3-B33C-4B35-845D-EB204E2354B8}" type="pres">
      <dgm:prSet presAssocID="{44ACC844-606F-4A5D-B1AD-967F392F7AB6}" presName="rootText" presStyleLbl="node2" presStyleIdx="1" presStyleCnt="3" custLinFactNeighborX="-8077" custLinFactNeighborY="-4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AAF2CA-B37B-439F-B607-4EF168FDB4DA}" type="pres">
      <dgm:prSet presAssocID="{44ACC844-606F-4A5D-B1AD-967F392F7AB6}" presName="rootConnector" presStyleLbl="node2" presStyleIdx="1" presStyleCnt="3"/>
      <dgm:spPr/>
      <dgm:t>
        <a:bodyPr/>
        <a:lstStyle/>
        <a:p>
          <a:endParaRPr lang="ru-RU"/>
        </a:p>
      </dgm:t>
    </dgm:pt>
    <dgm:pt modelId="{3DB023F7-B853-497C-B1CF-3EE43F92F27D}" type="pres">
      <dgm:prSet presAssocID="{44ACC844-606F-4A5D-B1AD-967F392F7AB6}" presName="hierChild4" presStyleCnt="0"/>
      <dgm:spPr/>
    </dgm:pt>
    <dgm:pt modelId="{936F8C01-85A2-4683-BE9F-24A8D0ADD45A}" type="pres">
      <dgm:prSet presAssocID="{44ACC844-606F-4A5D-B1AD-967F392F7AB6}" presName="hierChild5" presStyleCnt="0"/>
      <dgm:spPr/>
    </dgm:pt>
    <dgm:pt modelId="{FA1639F2-3A51-42EE-BE3E-2E6353595904}" type="pres">
      <dgm:prSet presAssocID="{74BB6128-5429-48E1-988B-B1D963569436}" presName="Name37" presStyleLbl="parChTrans1D2" presStyleIdx="2" presStyleCnt="4"/>
      <dgm:spPr/>
      <dgm:t>
        <a:bodyPr/>
        <a:lstStyle/>
        <a:p>
          <a:endParaRPr lang="ru-RU"/>
        </a:p>
      </dgm:t>
    </dgm:pt>
    <dgm:pt modelId="{8531A388-94A7-4B73-B7C5-A30862F80A03}" type="pres">
      <dgm:prSet presAssocID="{13A55418-2224-42C3-A208-024029755456}" presName="hierRoot2" presStyleCnt="0">
        <dgm:presLayoutVars>
          <dgm:hierBranch val="init"/>
        </dgm:presLayoutVars>
      </dgm:prSet>
      <dgm:spPr/>
    </dgm:pt>
    <dgm:pt modelId="{33A74ADE-658A-4ED4-9541-4C75AF79EF91}" type="pres">
      <dgm:prSet presAssocID="{13A55418-2224-42C3-A208-024029755456}" presName="rootComposite" presStyleCnt="0"/>
      <dgm:spPr/>
    </dgm:pt>
    <dgm:pt modelId="{87664135-34F1-41D6-9B79-C55DA78E27EC}" type="pres">
      <dgm:prSet presAssocID="{13A55418-2224-42C3-A208-024029755456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128084-B0FA-441A-A09D-70F2B1497985}" type="pres">
      <dgm:prSet presAssocID="{13A55418-2224-42C3-A208-024029755456}" presName="rootConnector" presStyleLbl="node2" presStyleIdx="2" presStyleCnt="3"/>
      <dgm:spPr/>
      <dgm:t>
        <a:bodyPr/>
        <a:lstStyle/>
        <a:p>
          <a:endParaRPr lang="ru-RU"/>
        </a:p>
      </dgm:t>
    </dgm:pt>
    <dgm:pt modelId="{79D86916-8CA5-4E70-8980-9DDB4D9FF4B5}" type="pres">
      <dgm:prSet presAssocID="{13A55418-2224-42C3-A208-024029755456}" presName="hierChild4" presStyleCnt="0"/>
      <dgm:spPr/>
    </dgm:pt>
    <dgm:pt modelId="{511F4325-E9FA-4E48-9192-6291B783AE2A}" type="pres">
      <dgm:prSet presAssocID="{13A55418-2224-42C3-A208-024029755456}" presName="hierChild5" presStyleCnt="0"/>
      <dgm:spPr/>
    </dgm:pt>
    <dgm:pt modelId="{83CA9C3B-6DEC-4FDE-902A-DDD6AA7848E2}" type="pres">
      <dgm:prSet presAssocID="{2C5D9E6A-5421-4E68-85F8-2520849EB5AD}" presName="hierChild3" presStyleCnt="0"/>
      <dgm:spPr/>
    </dgm:pt>
    <dgm:pt modelId="{A6D186FF-45F3-454F-9E05-D2CEF21E8691}" type="pres">
      <dgm:prSet presAssocID="{F4EBDCF0-28BC-4E6B-8283-A2A6608CA214}" presName="Name111" presStyleLbl="parChTrans1D2" presStyleIdx="3" presStyleCnt="4"/>
      <dgm:spPr/>
      <dgm:t>
        <a:bodyPr/>
        <a:lstStyle/>
        <a:p>
          <a:endParaRPr lang="ru-RU"/>
        </a:p>
      </dgm:t>
    </dgm:pt>
    <dgm:pt modelId="{48BBD4D4-C54D-48AE-A7CF-09714D0BF820}" type="pres">
      <dgm:prSet presAssocID="{BF32D6CD-BFDD-48FF-A1F7-52010E472916}" presName="hierRoot3" presStyleCnt="0">
        <dgm:presLayoutVars>
          <dgm:hierBranch val="init"/>
        </dgm:presLayoutVars>
      </dgm:prSet>
      <dgm:spPr/>
    </dgm:pt>
    <dgm:pt modelId="{DE2C5EE8-3B3B-44EA-978E-2791833AF4DF}" type="pres">
      <dgm:prSet presAssocID="{BF32D6CD-BFDD-48FF-A1F7-52010E472916}" presName="rootComposite3" presStyleCnt="0"/>
      <dgm:spPr/>
    </dgm:pt>
    <dgm:pt modelId="{7C381F04-C187-4F1D-A856-D3983B73E30C}" type="pres">
      <dgm:prSet presAssocID="{BF32D6CD-BFDD-48FF-A1F7-52010E472916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9292E7-F615-4D37-BBEF-33BF01868AA5}" type="pres">
      <dgm:prSet presAssocID="{BF32D6CD-BFDD-48FF-A1F7-52010E472916}" presName="rootConnector3" presStyleLbl="asst1" presStyleIdx="0" presStyleCnt="1"/>
      <dgm:spPr/>
      <dgm:t>
        <a:bodyPr/>
        <a:lstStyle/>
        <a:p>
          <a:endParaRPr lang="ru-RU"/>
        </a:p>
      </dgm:t>
    </dgm:pt>
    <dgm:pt modelId="{5C605BA1-EAD8-4CE4-878C-E6002ADE3F8C}" type="pres">
      <dgm:prSet presAssocID="{BF32D6CD-BFDD-48FF-A1F7-52010E472916}" presName="hierChild6" presStyleCnt="0"/>
      <dgm:spPr/>
    </dgm:pt>
    <dgm:pt modelId="{0F4B1321-9EBB-431A-A54A-65165B124926}" type="pres">
      <dgm:prSet presAssocID="{BF32D6CD-BFDD-48FF-A1F7-52010E472916}" presName="hierChild7" presStyleCnt="0"/>
      <dgm:spPr/>
    </dgm:pt>
  </dgm:ptLst>
  <dgm:cxnLst>
    <dgm:cxn modelId="{09924565-49CA-48FA-9B9B-01C8F047E950}" srcId="{2C5D9E6A-5421-4E68-85F8-2520849EB5AD}" destId="{13A55418-2224-42C3-A208-024029755456}" srcOrd="3" destOrd="0" parTransId="{74BB6128-5429-48E1-988B-B1D963569436}" sibTransId="{71482FE9-18FE-4791-ACC3-F0A1C2E1A59D}"/>
    <dgm:cxn modelId="{59D6EFD6-EF9F-46DA-872B-9AC7FDC87F61}" type="presOf" srcId="{F4EBDCF0-28BC-4E6B-8283-A2A6608CA214}" destId="{A6D186FF-45F3-454F-9E05-D2CEF21E8691}" srcOrd="0" destOrd="0" presId="urn:microsoft.com/office/officeart/2005/8/layout/orgChart1"/>
    <dgm:cxn modelId="{1E84642B-16D9-4397-BD81-4B904E953253}" type="presOf" srcId="{13A55418-2224-42C3-A208-024029755456}" destId="{87664135-34F1-41D6-9B79-C55DA78E27EC}" srcOrd="0" destOrd="0" presId="urn:microsoft.com/office/officeart/2005/8/layout/orgChart1"/>
    <dgm:cxn modelId="{15B37DEA-6E2E-4BBC-B980-10134019D8CC}" type="presOf" srcId="{2C5D9E6A-5421-4E68-85F8-2520849EB5AD}" destId="{E149098B-F9AB-442A-81C2-AD683E40EA16}" srcOrd="0" destOrd="0" presId="urn:microsoft.com/office/officeart/2005/8/layout/orgChart1"/>
    <dgm:cxn modelId="{3880C863-2886-4508-A8C8-0503658121C2}" type="presOf" srcId="{41E51567-8FDB-41ED-81C6-11A355A45A8D}" destId="{F00FB990-DCE8-428F-98A2-0795397097F4}" srcOrd="0" destOrd="0" presId="urn:microsoft.com/office/officeart/2005/8/layout/orgChart1"/>
    <dgm:cxn modelId="{87370993-9591-42F2-938F-24843BF7ABA0}" type="presOf" srcId="{13A55418-2224-42C3-A208-024029755456}" destId="{A1128084-B0FA-441A-A09D-70F2B1497985}" srcOrd="1" destOrd="0" presId="urn:microsoft.com/office/officeart/2005/8/layout/orgChart1"/>
    <dgm:cxn modelId="{AB3D81A5-EAF7-4866-BBB2-E1732F0D8249}" type="presOf" srcId="{C03C691F-3856-4DB0-80F7-69794FB324FA}" destId="{730456C0-9230-4936-ABC3-88D7F8E8A3B4}" srcOrd="0" destOrd="0" presId="urn:microsoft.com/office/officeart/2005/8/layout/orgChart1"/>
    <dgm:cxn modelId="{69D08CD6-A7F8-441A-8688-619B39192AA0}" type="presOf" srcId="{74BB6128-5429-48E1-988B-B1D963569436}" destId="{FA1639F2-3A51-42EE-BE3E-2E6353595904}" srcOrd="0" destOrd="0" presId="urn:microsoft.com/office/officeart/2005/8/layout/orgChart1"/>
    <dgm:cxn modelId="{B5C5C1BC-19EE-4878-8EE1-8C6A4FAD0F4A}" type="presOf" srcId="{A67BCFB8-96DF-4728-B2CB-3DBF4A413523}" destId="{798EEA1E-4F19-4F2B-B763-FC4FCEB55772}" srcOrd="0" destOrd="0" presId="urn:microsoft.com/office/officeart/2005/8/layout/orgChart1"/>
    <dgm:cxn modelId="{2D8811F6-6652-4DE2-9F3A-7C634E4B2A07}" type="presOf" srcId="{E7D55E3F-62F6-4F57-B6EA-E21BC6659EAF}" destId="{C09015A1-45B5-4DD1-A998-9878D8518302}" srcOrd="0" destOrd="0" presId="urn:microsoft.com/office/officeart/2005/8/layout/orgChart1"/>
    <dgm:cxn modelId="{2AADE2FC-26D5-4686-916E-439907A6256D}" type="presOf" srcId="{BF32D6CD-BFDD-48FF-A1F7-52010E472916}" destId="{7C381F04-C187-4F1D-A856-D3983B73E30C}" srcOrd="0" destOrd="0" presId="urn:microsoft.com/office/officeart/2005/8/layout/orgChart1"/>
    <dgm:cxn modelId="{CF998B57-F5E1-4596-83B9-251796FB6B3E}" type="presOf" srcId="{BF32D6CD-BFDD-48FF-A1F7-52010E472916}" destId="{129292E7-F615-4D37-BBEF-33BF01868AA5}" srcOrd="1" destOrd="0" presId="urn:microsoft.com/office/officeart/2005/8/layout/orgChart1"/>
    <dgm:cxn modelId="{D4DA237D-645F-41BA-B3CE-C9DBFA355AD8}" srcId="{E7D55E3F-62F6-4F57-B6EA-E21BC6659EAF}" destId="{2C5D9E6A-5421-4E68-85F8-2520849EB5AD}" srcOrd="0" destOrd="0" parTransId="{BBC7D9CB-EF8C-4DE4-B52C-47EAB60E56A8}" sibTransId="{C40F3F73-0647-4A85-89AB-1A05F327DFAB}"/>
    <dgm:cxn modelId="{EF9BFEED-1453-4CB1-9E8E-5C5B2E87085C}" type="presOf" srcId="{2C5D9E6A-5421-4E68-85F8-2520849EB5AD}" destId="{CD49B69B-797D-4D81-A02D-294D84BFD130}" srcOrd="1" destOrd="0" presId="urn:microsoft.com/office/officeart/2005/8/layout/orgChart1"/>
    <dgm:cxn modelId="{C875F2A9-6713-4BE7-B983-0F5446607EC0}" srcId="{2C5D9E6A-5421-4E68-85F8-2520849EB5AD}" destId="{41E51567-8FDB-41ED-81C6-11A355A45A8D}" srcOrd="1" destOrd="0" parTransId="{A67BCFB8-96DF-4728-B2CB-3DBF4A413523}" sibTransId="{62926D92-EA47-4FA3-ACFC-03ABEF4022DC}"/>
    <dgm:cxn modelId="{FA430470-3573-41D1-94A2-323F202E96E6}" srcId="{2C5D9E6A-5421-4E68-85F8-2520849EB5AD}" destId="{BF32D6CD-BFDD-48FF-A1F7-52010E472916}" srcOrd="0" destOrd="0" parTransId="{F4EBDCF0-28BC-4E6B-8283-A2A6608CA214}" sibTransId="{754138D5-D1C1-4C3C-9FFA-9EE9DDA0A9EC}"/>
    <dgm:cxn modelId="{6B37974C-F82E-439D-B732-1F5336D9406A}" type="presOf" srcId="{44ACC844-606F-4A5D-B1AD-967F392F7AB6}" destId="{96BC88F3-B33C-4B35-845D-EB204E2354B8}" srcOrd="0" destOrd="0" presId="urn:microsoft.com/office/officeart/2005/8/layout/orgChart1"/>
    <dgm:cxn modelId="{CC5FA10C-650C-4740-86A2-36959C9A688A}" type="presOf" srcId="{44ACC844-606F-4A5D-B1AD-967F392F7AB6}" destId="{59AAF2CA-B37B-439F-B607-4EF168FDB4DA}" srcOrd="1" destOrd="0" presId="urn:microsoft.com/office/officeart/2005/8/layout/orgChart1"/>
    <dgm:cxn modelId="{569DB2F6-39B5-425F-B75D-5FE249DDCC89}" type="presOf" srcId="{41E51567-8FDB-41ED-81C6-11A355A45A8D}" destId="{41636ABA-79A3-472A-A127-1D78D42F2262}" srcOrd="1" destOrd="0" presId="urn:microsoft.com/office/officeart/2005/8/layout/orgChart1"/>
    <dgm:cxn modelId="{FA0F4A34-AEAA-4587-8248-13258D6E7072}" srcId="{2C5D9E6A-5421-4E68-85F8-2520849EB5AD}" destId="{44ACC844-606F-4A5D-B1AD-967F392F7AB6}" srcOrd="2" destOrd="0" parTransId="{C03C691F-3856-4DB0-80F7-69794FB324FA}" sibTransId="{8F333E28-911F-4617-912A-D0AD5A4444C5}"/>
    <dgm:cxn modelId="{665ADC9F-B4C9-46FD-AAFA-FFCE9001C62C}" type="presParOf" srcId="{C09015A1-45B5-4DD1-A998-9878D8518302}" destId="{6B93BDBA-D255-4E42-A697-D0C8714A6B96}" srcOrd="0" destOrd="0" presId="urn:microsoft.com/office/officeart/2005/8/layout/orgChart1"/>
    <dgm:cxn modelId="{F186C3EF-C32A-40E0-A3E2-EEFA05B5BA4F}" type="presParOf" srcId="{6B93BDBA-D255-4E42-A697-D0C8714A6B96}" destId="{2FEE9A62-69DF-4DF7-919F-43EA5B522005}" srcOrd="0" destOrd="0" presId="urn:microsoft.com/office/officeart/2005/8/layout/orgChart1"/>
    <dgm:cxn modelId="{BDAE5654-412B-4785-A492-F81051AD6B3E}" type="presParOf" srcId="{2FEE9A62-69DF-4DF7-919F-43EA5B522005}" destId="{E149098B-F9AB-442A-81C2-AD683E40EA16}" srcOrd="0" destOrd="0" presId="urn:microsoft.com/office/officeart/2005/8/layout/orgChart1"/>
    <dgm:cxn modelId="{F788DF56-F80C-4485-B8E0-4E95C34D6B51}" type="presParOf" srcId="{2FEE9A62-69DF-4DF7-919F-43EA5B522005}" destId="{CD49B69B-797D-4D81-A02D-294D84BFD130}" srcOrd="1" destOrd="0" presId="urn:microsoft.com/office/officeart/2005/8/layout/orgChart1"/>
    <dgm:cxn modelId="{3945918C-9769-4F93-8D28-422A14AB5533}" type="presParOf" srcId="{6B93BDBA-D255-4E42-A697-D0C8714A6B96}" destId="{4E4F1861-7E48-4991-ADE3-A3B25717CA45}" srcOrd="1" destOrd="0" presId="urn:microsoft.com/office/officeart/2005/8/layout/orgChart1"/>
    <dgm:cxn modelId="{8AB267D8-5172-4E17-94A5-A4B69F4D09A3}" type="presParOf" srcId="{4E4F1861-7E48-4991-ADE3-A3B25717CA45}" destId="{798EEA1E-4F19-4F2B-B763-FC4FCEB55772}" srcOrd="0" destOrd="0" presId="urn:microsoft.com/office/officeart/2005/8/layout/orgChart1"/>
    <dgm:cxn modelId="{026EFB27-DF7E-421D-984D-B1E7E8409047}" type="presParOf" srcId="{4E4F1861-7E48-4991-ADE3-A3B25717CA45}" destId="{206B4528-CEBA-42AC-BC3B-71DEA2F35C50}" srcOrd="1" destOrd="0" presId="urn:microsoft.com/office/officeart/2005/8/layout/orgChart1"/>
    <dgm:cxn modelId="{75AE04E9-A1CE-4663-A4BB-66CFFBA21E8C}" type="presParOf" srcId="{206B4528-CEBA-42AC-BC3B-71DEA2F35C50}" destId="{EF556E00-8E64-4870-9E94-B3F1CEBCF3DB}" srcOrd="0" destOrd="0" presId="urn:microsoft.com/office/officeart/2005/8/layout/orgChart1"/>
    <dgm:cxn modelId="{A9170E65-C22B-465D-B11F-D3421B5A242A}" type="presParOf" srcId="{EF556E00-8E64-4870-9E94-B3F1CEBCF3DB}" destId="{F00FB990-DCE8-428F-98A2-0795397097F4}" srcOrd="0" destOrd="0" presId="urn:microsoft.com/office/officeart/2005/8/layout/orgChart1"/>
    <dgm:cxn modelId="{3A89846E-92C1-4F3D-AA57-43B1C10A5115}" type="presParOf" srcId="{EF556E00-8E64-4870-9E94-B3F1CEBCF3DB}" destId="{41636ABA-79A3-472A-A127-1D78D42F2262}" srcOrd="1" destOrd="0" presId="urn:microsoft.com/office/officeart/2005/8/layout/orgChart1"/>
    <dgm:cxn modelId="{3B6674F2-AAB8-4F26-B953-4E912EFADD6F}" type="presParOf" srcId="{206B4528-CEBA-42AC-BC3B-71DEA2F35C50}" destId="{A9D14997-9FB9-472B-AD1F-35A11D59691D}" srcOrd="1" destOrd="0" presId="urn:microsoft.com/office/officeart/2005/8/layout/orgChart1"/>
    <dgm:cxn modelId="{988969A0-D0B6-4EA7-9B7D-97D68844EE8D}" type="presParOf" srcId="{206B4528-CEBA-42AC-BC3B-71DEA2F35C50}" destId="{0958A673-3D89-4082-A9A2-E17B16D45BC1}" srcOrd="2" destOrd="0" presId="urn:microsoft.com/office/officeart/2005/8/layout/orgChart1"/>
    <dgm:cxn modelId="{F83B5EFF-24A7-48D4-BB11-86D9F3331B84}" type="presParOf" srcId="{4E4F1861-7E48-4991-ADE3-A3B25717CA45}" destId="{730456C0-9230-4936-ABC3-88D7F8E8A3B4}" srcOrd="2" destOrd="0" presId="urn:microsoft.com/office/officeart/2005/8/layout/orgChart1"/>
    <dgm:cxn modelId="{1AF0DBBB-03BD-4A65-9B0A-000E6FCC3BDB}" type="presParOf" srcId="{4E4F1861-7E48-4991-ADE3-A3B25717CA45}" destId="{04AB5669-9E9A-4846-B73B-4F38026DAB45}" srcOrd="3" destOrd="0" presId="urn:microsoft.com/office/officeart/2005/8/layout/orgChart1"/>
    <dgm:cxn modelId="{DB7332F1-5EEC-4889-B1A7-C2729808DA8E}" type="presParOf" srcId="{04AB5669-9E9A-4846-B73B-4F38026DAB45}" destId="{8872D397-CDD1-4654-BD4E-690ECF50466C}" srcOrd="0" destOrd="0" presId="urn:microsoft.com/office/officeart/2005/8/layout/orgChart1"/>
    <dgm:cxn modelId="{4638B167-1827-4642-BB79-4F1B22FC467E}" type="presParOf" srcId="{8872D397-CDD1-4654-BD4E-690ECF50466C}" destId="{96BC88F3-B33C-4B35-845D-EB204E2354B8}" srcOrd="0" destOrd="0" presId="urn:microsoft.com/office/officeart/2005/8/layout/orgChart1"/>
    <dgm:cxn modelId="{35373A8F-603B-43F1-8DE4-3A5233A98E37}" type="presParOf" srcId="{8872D397-CDD1-4654-BD4E-690ECF50466C}" destId="{59AAF2CA-B37B-439F-B607-4EF168FDB4DA}" srcOrd="1" destOrd="0" presId="urn:microsoft.com/office/officeart/2005/8/layout/orgChart1"/>
    <dgm:cxn modelId="{856ADB51-7C32-430A-9040-89FB5CADBD4B}" type="presParOf" srcId="{04AB5669-9E9A-4846-B73B-4F38026DAB45}" destId="{3DB023F7-B853-497C-B1CF-3EE43F92F27D}" srcOrd="1" destOrd="0" presId="urn:microsoft.com/office/officeart/2005/8/layout/orgChart1"/>
    <dgm:cxn modelId="{48519FD4-3A80-4626-BC47-5394AFB0C290}" type="presParOf" srcId="{04AB5669-9E9A-4846-B73B-4F38026DAB45}" destId="{936F8C01-85A2-4683-BE9F-24A8D0ADD45A}" srcOrd="2" destOrd="0" presId="urn:microsoft.com/office/officeart/2005/8/layout/orgChart1"/>
    <dgm:cxn modelId="{B3B96AEA-BA07-4F86-A182-D29CDD875AB7}" type="presParOf" srcId="{4E4F1861-7E48-4991-ADE3-A3B25717CA45}" destId="{FA1639F2-3A51-42EE-BE3E-2E6353595904}" srcOrd="4" destOrd="0" presId="urn:microsoft.com/office/officeart/2005/8/layout/orgChart1"/>
    <dgm:cxn modelId="{4C964AB6-DEF9-406A-AA28-28571724966D}" type="presParOf" srcId="{4E4F1861-7E48-4991-ADE3-A3B25717CA45}" destId="{8531A388-94A7-4B73-B7C5-A30862F80A03}" srcOrd="5" destOrd="0" presId="urn:microsoft.com/office/officeart/2005/8/layout/orgChart1"/>
    <dgm:cxn modelId="{5E6D0603-89AA-46A9-8ED1-B2456DE357BE}" type="presParOf" srcId="{8531A388-94A7-4B73-B7C5-A30862F80A03}" destId="{33A74ADE-658A-4ED4-9541-4C75AF79EF91}" srcOrd="0" destOrd="0" presId="urn:microsoft.com/office/officeart/2005/8/layout/orgChart1"/>
    <dgm:cxn modelId="{D05CD379-5EA3-486C-9BC0-3E8B2424232B}" type="presParOf" srcId="{33A74ADE-658A-4ED4-9541-4C75AF79EF91}" destId="{87664135-34F1-41D6-9B79-C55DA78E27EC}" srcOrd="0" destOrd="0" presId="urn:microsoft.com/office/officeart/2005/8/layout/orgChart1"/>
    <dgm:cxn modelId="{A4D20C7B-D598-46EE-B262-4CF45B3D0B90}" type="presParOf" srcId="{33A74ADE-658A-4ED4-9541-4C75AF79EF91}" destId="{A1128084-B0FA-441A-A09D-70F2B1497985}" srcOrd="1" destOrd="0" presId="urn:microsoft.com/office/officeart/2005/8/layout/orgChart1"/>
    <dgm:cxn modelId="{F5E78062-320E-4E5D-AEF4-8C6DFA2415C9}" type="presParOf" srcId="{8531A388-94A7-4B73-B7C5-A30862F80A03}" destId="{79D86916-8CA5-4E70-8980-9DDB4D9FF4B5}" srcOrd="1" destOrd="0" presId="urn:microsoft.com/office/officeart/2005/8/layout/orgChart1"/>
    <dgm:cxn modelId="{F57C8B27-4F20-4E23-80C8-3F1ABED92123}" type="presParOf" srcId="{8531A388-94A7-4B73-B7C5-A30862F80A03}" destId="{511F4325-E9FA-4E48-9192-6291B783AE2A}" srcOrd="2" destOrd="0" presId="urn:microsoft.com/office/officeart/2005/8/layout/orgChart1"/>
    <dgm:cxn modelId="{B8C79781-E062-49F3-8AFF-931D61AEE58C}" type="presParOf" srcId="{6B93BDBA-D255-4E42-A697-D0C8714A6B96}" destId="{83CA9C3B-6DEC-4FDE-902A-DDD6AA7848E2}" srcOrd="2" destOrd="0" presId="urn:microsoft.com/office/officeart/2005/8/layout/orgChart1"/>
    <dgm:cxn modelId="{9E5FB3EE-5FE0-4755-BD20-497EB23E0631}" type="presParOf" srcId="{83CA9C3B-6DEC-4FDE-902A-DDD6AA7848E2}" destId="{A6D186FF-45F3-454F-9E05-D2CEF21E8691}" srcOrd="0" destOrd="0" presId="urn:microsoft.com/office/officeart/2005/8/layout/orgChart1"/>
    <dgm:cxn modelId="{FFCEEB78-A919-42D7-8B1B-91E5AF2EB682}" type="presParOf" srcId="{83CA9C3B-6DEC-4FDE-902A-DDD6AA7848E2}" destId="{48BBD4D4-C54D-48AE-A7CF-09714D0BF820}" srcOrd="1" destOrd="0" presId="urn:microsoft.com/office/officeart/2005/8/layout/orgChart1"/>
    <dgm:cxn modelId="{C93A48E8-3A91-4807-871B-E184E5E699D5}" type="presParOf" srcId="{48BBD4D4-C54D-48AE-A7CF-09714D0BF820}" destId="{DE2C5EE8-3B3B-44EA-978E-2791833AF4DF}" srcOrd="0" destOrd="0" presId="urn:microsoft.com/office/officeart/2005/8/layout/orgChart1"/>
    <dgm:cxn modelId="{6B1D5E9B-3052-48B4-997C-06A20FDBBA7D}" type="presParOf" srcId="{DE2C5EE8-3B3B-44EA-978E-2791833AF4DF}" destId="{7C381F04-C187-4F1D-A856-D3983B73E30C}" srcOrd="0" destOrd="0" presId="urn:microsoft.com/office/officeart/2005/8/layout/orgChart1"/>
    <dgm:cxn modelId="{438E1E02-D84B-475B-B857-85D253DAF20B}" type="presParOf" srcId="{DE2C5EE8-3B3B-44EA-978E-2791833AF4DF}" destId="{129292E7-F615-4D37-BBEF-33BF01868AA5}" srcOrd="1" destOrd="0" presId="urn:microsoft.com/office/officeart/2005/8/layout/orgChart1"/>
    <dgm:cxn modelId="{F7B5B24B-7F40-44D8-A2CD-10EEB92BC99D}" type="presParOf" srcId="{48BBD4D4-C54D-48AE-A7CF-09714D0BF820}" destId="{5C605BA1-EAD8-4CE4-878C-E6002ADE3F8C}" srcOrd="1" destOrd="0" presId="urn:microsoft.com/office/officeart/2005/8/layout/orgChart1"/>
    <dgm:cxn modelId="{5D076494-A3D4-446C-A349-A798EB3EDC48}" type="presParOf" srcId="{48BBD4D4-C54D-48AE-A7CF-09714D0BF820}" destId="{0F4B1321-9EBB-431A-A54A-65165B124926}" srcOrd="2" destOrd="0" presId="urn:microsoft.com/office/officeart/2005/8/layout/orgChar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2E0F9C1-C14B-4B07-AED4-7080D3C14DF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92539B0-64A6-45E1-A1A2-4D613BDEA558}">
      <dgm:prSet phldrT="[Текст]"/>
      <dgm:spPr/>
      <dgm:t>
        <a:bodyPr/>
        <a:lstStyle/>
        <a:p>
          <a:r>
            <a:rPr lang="ru-RU" dirty="0" smtClean="0"/>
            <a:t>умения</a:t>
          </a:r>
          <a:endParaRPr lang="ru-RU" dirty="0"/>
        </a:p>
      </dgm:t>
    </dgm:pt>
    <dgm:pt modelId="{C9788955-4909-45AB-84E9-F51F50AF5BCC}" type="parTrans" cxnId="{85A0F9B6-183A-4DEC-B54C-AD28CD640968}">
      <dgm:prSet/>
      <dgm:spPr/>
      <dgm:t>
        <a:bodyPr/>
        <a:lstStyle/>
        <a:p>
          <a:endParaRPr lang="ru-RU"/>
        </a:p>
      </dgm:t>
    </dgm:pt>
    <dgm:pt modelId="{A2D2D870-B075-458E-A959-49C6EFE7A2E5}" type="sibTrans" cxnId="{85A0F9B6-183A-4DEC-B54C-AD28CD640968}">
      <dgm:prSet/>
      <dgm:spPr/>
      <dgm:t>
        <a:bodyPr/>
        <a:lstStyle/>
        <a:p>
          <a:endParaRPr lang="ru-RU"/>
        </a:p>
      </dgm:t>
    </dgm:pt>
    <dgm:pt modelId="{27C2BB59-1E97-4272-A957-168FEA98ACC0}">
      <dgm:prSet phldrT="[Текст]" custT="1"/>
      <dgm:spPr/>
      <dgm:t>
        <a:bodyPr/>
        <a:lstStyle/>
        <a:p>
          <a:r>
            <a:rPr lang="ru-RU" sz="1600" dirty="0" smtClean="0">
              <a:latin typeface="Arial" pitchFamily="34" charset="0"/>
              <a:cs typeface="Arial" pitchFamily="34" charset="0"/>
            </a:rPr>
            <a:t>отделять в материале важное, существенное от второстепенного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6B149A74-0DD4-4C1F-BF60-EF674EEF4C22}" type="parTrans" cxnId="{F729CF77-2B9C-4CDC-AC71-A5B99F62B938}">
      <dgm:prSet/>
      <dgm:spPr/>
      <dgm:t>
        <a:bodyPr/>
        <a:lstStyle/>
        <a:p>
          <a:endParaRPr lang="ru-RU"/>
        </a:p>
      </dgm:t>
    </dgm:pt>
    <dgm:pt modelId="{DCC064CF-1358-424F-A989-917F41FC5BAD}" type="sibTrans" cxnId="{F729CF77-2B9C-4CDC-AC71-A5B99F62B938}">
      <dgm:prSet/>
      <dgm:spPr/>
      <dgm:t>
        <a:bodyPr/>
        <a:lstStyle/>
        <a:p>
          <a:endParaRPr lang="ru-RU"/>
        </a:p>
      </dgm:t>
    </dgm:pt>
    <dgm:pt modelId="{1AF54DB9-D912-468A-A38F-E8E8C753DECD}">
      <dgm:prSet phldrT="[Текст]" custT="1"/>
      <dgm:spPr/>
      <dgm:t>
        <a:bodyPr/>
        <a:lstStyle/>
        <a:p>
          <a:r>
            <a:rPr lang="ru-RU" sz="1600" dirty="0" smtClean="0">
              <a:latin typeface="Arial" pitchFamily="34" charset="0"/>
              <a:cs typeface="Arial" pitchFamily="34" charset="0"/>
            </a:rPr>
            <a:t>находить и отмечать в материале текстуальный ответ на данный (или сформулированный самостоятельно) вопрос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D2410081-DD4C-439A-BA6C-9C50BFE6DD00}" type="parTrans" cxnId="{2979C588-0F95-42DA-819A-3053A8B2224F}">
      <dgm:prSet/>
      <dgm:spPr/>
      <dgm:t>
        <a:bodyPr/>
        <a:lstStyle/>
        <a:p>
          <a:endParaRPr lang="ru-RU"/>
        </a:p>
      </dgm:t>
    </dgm:pt>
    <dgm:pt modelId="{AEC2E662-2FD7-4A09-BF0D-C4F9DD9B6A86}" type="sibTrans" cxnId="{2979C588-0F95-42DA-819A-3053A8B2224F}">
      <dgm:prSet/>
      <dgm:spPr/>
      <dgm:t>
        <a:bodyPr/>
        <a:lstStyle/>
        <a:p>
          <a:endParaRPr lang="ru-RU"/>
        </a:p>
      </dgm:t>
    </dgm:pt>
    <dgm:pt modelId="{4CFC7A48-2A6E-422B-9447-66208BDDB937}">
      <dgm:prSet phldrT="[Текст]"/>
      <dgm:spPr/>
      <dgm:t>
        <a:bodyPr/>
        <a:lstStyle/>
        <a:p>
          <a:r>
            <a:rPr lang="ru-RU" dirty="0" smtClean="0"/>
            <a:t>понимания</a:t>
          </a:r>
          <a:endParaRPr lang="ru-RU" dirty="0"/>
        </a:p>
      </dgm:t>
    </dgm:pt>
    <dgm:pt modelId="{7DAE8628-0EA6-487B-9312-DC623325F4EA}" type="parTrans" cxnId="{BEB38FF0-0D6D-4070-A8FD-8B3062AB8FCE}">
      <dgm:prSet/>
      <dgm:spPr/>
      <dgm:t>
        <a:bodyPr/>
        <a:lstStyle/>
        <a:p>
          <a:endParaRPr lang="ru-RU"/>
        </a:p>
      </dgm:t>
    </dgm:pt>
    <dgm:pt modelId="{999AAD68-6A03-40DF-BF3B-AAD53A36FBE0}" type="sibTrans" cxnId="{BEB38FF0-0D6D-4070-A8FD-8B3062AB8FCE}">
      <dgm:prSet/>
      <dgm:spPr/>
      <dgm:t>
        <a:bodyPr/>
        <a:lstStyle/>
        <a:p>
          <a:endParaRPr lang="ru-RU"/>
        </a:p>
      </dgm:t>
    </dgm:pt>
    <dgm:pt modelId="{268EA19D-4217-4DC1-BFE3-9F3B894D87DF}">
      <dgm:prSet phldrT="[Текст]" custT="1"/>
      <dgm:spPr/>
      <dgm:t>
        <a:bodyPr/>
        <a:lstStyle/>
        <a:p>
          <a:r>
            <a:rPr lang="ru-RU" sz="1600" dirty="0" smtClean="0">
              <a:latin typeface="Arial" pitchFamily="34" charset="0"/>
              <a:cs typeface="Arial" pitchFamily="34" charset="0"/>
            </a:rPr>
            <a:t>формулировать обобщающий вопрос к содержанию материала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EBBC2FC1-7FDE-43A5-BD80-DDF72EB989B6}" type="parTrans" cxnId="{DAFA0AC0-9D36-46B0-89FB-23F8821D8FB1}">
      <dgm:prSet/>
      <dgm:spPr/>
      <dgm:t>
        <a:bodyPr/>
        <a:lstStyle/>
        <a:p>
          <a:endParaRPr lang="ru-RU"/>
        </a:p>
      </dgm:t>
    </dgm:pt>
    <dgm:pt modelId="{EA036BBE-FE39-4D82-94EE-DDD405AEDBE2}" type="sibTrans" cxnId="{DAFA0AC0-9D36-46B0-89FB-23F8821D8FB1}">
      <dgm:prSet/>
      <dgm:spPr/>
      <dgm:t>
        <a:bodyPr/>
        <a:lstStyle/>
        <a:p>
          <a:endParaRPr lang="ru-RU"/>
        </a:p>
      </dgm:t>
    </dgm:pt>
    <dgm:pt modelId="{4B99FD08-4922-4520-8E0D-E067BB845D75}">
      <dgm:prSet phldrT="[Текст]" custT="1"/>
      <dgm:spPr/>
      <dgm:t>
        <a:bodyPr/>
        <a:lstStyle/>
        <a:p>
          <a:r>
            <a:rPr lang="ru-RU" sz="1600" dirty="0" smtClean="0">
              <a:latin typeface="Arial" pitchFamily="34" charset="0"/>
              <a:cs typeface="Arial" pitchFamily="34" charset="0"/>
            </a:rPr>
            <a:t>выделять </a:t>
          </a:r>
          <a:r>
            <a:rPr lang="ru-RU" sz="1600" dirty="0" err="1" smtClean="0">
              <a:latin typeface="Arial" pitchFamily="34" charset="0"/>
              <a:cs typeface="Arial" pitchFamily="34" charset="0"/>
            </a:rPr>
            <a:t>микротемы</a:t>
          </a:r>
          <a:r>
            <a:rPr lang="ru-RU" sz="1600" dirty="0" smtClean="0">
              <a:latin typeface="Arial" pitchFamily="34" charset="0"/>
              <a:cs typeface="Arial" pitchFamily="34" charset="0"/>
            </a:rPr>
            <a:t> текста, делить его на абзацы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DEA67F42-8BF2-4FC6-BA39-CCB2496F06E7}" type="parTrans" cxnId="{6941EA41-1F73-4274-8206-E32A74A25205}">
      <dgm:prSet/>
      <dgm:spPr/>
      <dgm:t>
        <a:bodyPr/>
        <a:lstStyle/>
        <a:p>
          <a:endParaRPr lang="ru-RU"/>
        </a:p>
      </dgm:t>
    </dgm:pt>
    <dgm:pt modelId="{DFB82A9E-E892-4E31-9DDF-1AD8D86C647D}" type="sibTrans" cxnId="{6941EA41-1F73-4274-8206-E32A74A25205}">
      <dgm:prSet/>
      <dgm:spPr/>
      <dgm:t>
        <a:bodyPr/>
        <a:lstStyle/>
        <a:p>
          <a:endParaRPr lang="ru-RU"/>
        </a:p>
      </dgm:t>
    </dgm:pt>
    <dgm:pt modelId="{595AA504-3E00-4FD5-9159-A8C07FA7B757}">
      <dgm:prSet phldrT="[Текст]" custT="1"/>
      <dgm:spPr/>
      <dgm:t>
        <a:bodyPr/>
        <a:lstStyle/>
        <a:p>
          <a:r>
            <a:rPr lang="ru-RU" sz="1600" dirty="0" smtClean="0">
              <a:latin typeface="Arial" pitchFamily="34" charset="0"/>
              <a:cs typeface="Arial" pitchFamily="34" charset="0"/>
            </a:rPr>
            <a:t>текста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B3969026-87F8-49CA-8BA1-8B9174D0E110}" type="parTrans" cxnId="{61A2B847-D6B4-41B5-8E4D-5C9BA198AE4C}">
      <dgm:prSet/>
      <dgm:spPr/>
      <dgm:t>
        <a:bodyPr/>
        <a:lstStyle/>
        <a:p>
          <a:endParaRPr lang="ru-RU"/>
        </a:p>
      </dgm:t>
    </dgm:pt>
    <dgm:pt modelId="{DE970280-CCC2-4D03-9CAB-88DB928274F5}" type="sibTrans" cxnId="{61A2B847-D6B4-41B5-8E4D-5C9BA198AE4C}">
      <dgm:prSet/>
      <dgm:spPr/>
      <dgm:t>
        <a:bodyPr/>
        <a:lstStyle/>
        <a:p>
          <a:endParaRPr lang="ru-RU"/>
        </a:p>
      </dgm:t>
    </dgm:pt>
    <dgm:pt modelId="{4D3ACBA3-9C56-4D46-9716-E4C809357DE5}">
      <dgm:prSet phldrT="[Текст]" custT="1"/>
      <dgm:spPr/>
      <dgm:t>
        <a:bodyPr/>
        <a:lstStyle/>
        <a:p>
          <a:r>
            <a:rPr lang="ru-RU" sz="1600" dirty="0" smtClean="0">
              <a:latin typeface="Arial" pitchFamily="34" charset="0"/>
              <a:cs typeface="Arial" pitchFamily="34" charset="0"/>
            </a:rPr>
            <a:t>выписывать все разбираемые в </a:t>
          </a:r>
          <a:r>
            <a:rPr lang="ru-RU" sz="1600" dirty="0" err="1" smtClean="0">
              <a:latin typeface="Arial" pitchFamily="34" charset="0"/>
              <a:cs typeface="Arial" pitchFamily="34" charset="0"/>
            </a:rPr>
            <a:t>текте</a:t>
          </a:r>
          <a:r>
            <a:rPr lang="ru-RU" sz="1600" dirty="0" smtClean="0">
              <a:latin typeface="Arial" pitchFamily="34" charset="0"/>
              <a:cs typeface="Arial" pitchFamily="34" charset="0"/>
            </a:rPr>
            <a:t> вопросы в их последовательности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7933BE1B-B0C6-4049-AAB4-4208FA5BC72E}" type="parTrans" cxnId="{126283DF-BEA9-46A8-95BE-B0D7FAA31B92}">
      <dgm:prSet/>
      <dgm:spPr/>
      <dgm:t>
        <a:bodyPr/>
        <a:lstStyle/>
        <a:p>
          <a:endParaRPr lang="ru-RU"/>
        </a:p>
      </dgm:t>
    </dgm:pt>
    <dgm:pt modelId="{F20D5214-B5A8-4CA8-8AE7-47979921ED04}" type="sibTrans" cxnId="{126283DF-BEA9-46A8-95BE-B0D7FAA31B92}">
      <dgm:prSet/>
      <dgm:spPr/>
      <dgm:t>
        <a:bodyPr/>
        <a:lstStyle/>
        <a:p>
          <a:endParaRPr lang="ru-RU"/>
        </a:p>
      </dgm:t>
    </dgm:pt>
    <dgm:pt modelId="{A44B46F8-4770-4BBA-B3C7-A870DA417EB1}">
      <dgm:prSet phldrT="[Текст]" custT="1"/>
      <dgm:spPr/>
      <dgm:t>
        <a:bodyPr/>
        <a:lstStyle/>
        <a:p>
          <a:r>
            <a:rPr lang="ru-RU" sz="1600" dirty="0" smtClean="0">
              <a:latin typeface="Arial" pitchFamily="34" charset="0"/>
              <a:cs typeface="Arial" pitchFamily="34" charset="0"/>
            </a:rPr>
            <a:t>выписывать, опираясь на вопросы, суть прочитанного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B435BCD3-A6E2-4124-AF0F-9608BD8C80D1}" type="parTrans" cxnId="{909E81BA-B093-4DA3-8F38-6BE292B9DEC1}">
      <dgm:prSet/>
      <dgm:spPr/>
      <dgm:t>
        <a:bodyPr/>
        <a:lstStyle/>
        <a:p>
          <a:endParaRPr lang="ru-RU"/>
        </a:p>
      </dgm:t>
    </dgm:pt>
    <dgm:pt modelId="{39B5430F-5B35-4383-8969-E459C2211E98}" type="sibTrans" cxnId="{909E81BA-B093-4DA3-8F38-6BE292B9DEC1}">
      <dgm:prSet/>
      <dgm:spPr/>
      <dgm:t>
        <a:bodyPr/>
        <a:lstStyle/>
        <a:p>
          <a:endParaRPr lang="ru-RU"/>
        </a:p>
      </dgm:t>
    </dgm:pt>
    <dgm:pt modelId="{0AE57C8D-26EE-4D2C-B6E8-D6738F1587B5}">
      <dgm:prSet custT="1"/>
      <dgm:spPr/>
      <dgm:t>
        <a:bodyPr/>
        <a:lstStyle/>
        <a:p>
          <a:r>
            <a:rPr lang="ru-RU" sz="1600" dirty="0" smtClean="0">
              <a:latin typeface="Arial" pitchFamily="34" charset="0"/>
              <a:cs typeface="Arial" pitchFamily="34" charset="0"/>
            </a:rPr>
            <a:t> находить в тексте ключевые слова и мысли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E45B80C4-0928-42F0-B446-5DF5C0436ABF}" type="parTrans" cxnId="{D7A5DBEC-31BF-4FE4-B59F-C6B7BBCA8A20}">
      <dgm:prSet/>
      <dgm:spPr/>
      <dgm:t>
        <a:bodyPr/>
        <a:lstStyle/>
        <a:p>
          <a:endParaRPr lang="ru-RU"/>
        </a:p>
      </dgm:t>
    </dgm:pt>
    <dgm:pt modelId="{A2F08FA3-3DF5-4D79-95E6-6CE81BDC1584}" type="sibTrans" cxnId="{D7A5DBEC-31BF-4FE4-B59F-C6B7BBCA8A20}">
      <dgm:prSet/>
      <dgm:spPr/>
      <dgm:t>
        <a:bodyPr/>
        <a:lstStyle/>
        <a:p>
          <a:endParaRPr lang="ru-RU"/>
        </a:p>
      </dgm:t>
    </dgm:pt>
    <dgm:pt modelId="{21BC9BA1-0B42-4030-8CF9-FA69B23A81C2}" type="pres">
      <dgm:prSet presAssocID="{12E0F9C1-C14B-4B07-AED4-7080D3C14DF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556D5D-418D-4AEB-9C13-632AAD7E2447}" type="pres">
      <dgm:prSet presAssocID="{F92539B0-64A6-45E1-A1A2-4D613BDEA558}" presName="composite" presStyleCnt="0"/>
      <dgm:spPr/>
    </dgm:pt>
    <dgm:pt modelId="{4CA9459C-5EC3-4BDD-8EBB-8092F2B95D08}" type="pres">
      <dgm:prSet presAssocID="{F92539B0-64A6-45E1-A1A2-4D613BDEA55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9AA103-FF2D-42BC-BDAC-71BC9727EDDA}" type="pres">
      <dgm:prSet presAssocID="{F92539B0-64A6-45E1-A1A2-4D613BDEA55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3683AA-87FE-4AE4-A5E5-FF246C9C9AFA}" type="pres">
      <dgm:prSet presAssocID="{A2D2D870-B075-458E-A959-49C6EFE7A2E5}" presName="sp" presStyleCnt="0"/>
      <dgm:spPr/>
    </dgm:pt>
    <dgm:pt modelId="{F5703BB8-D5BC-4618-A986-B7EC3EC101B0}" type="pres">
      <dgm:prSet presAssocID="{4CFC7A48-2A6E-422B-9447-66208BDDB937}" presName="composite" presStyleCnt="0"/>
      <dgm:spPr/>
    </dgm:pt>
    <dgm:pt modelId="{DF300F8E-2F86-4469-97DB-D42CFA87EEB6}" type="pres">
      <dgm:prSet presAssocID="{4CFC7A48-2A6E-422B-9447-66208BDDB93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2BC4D0-AA5A-4102-8E6C-61109E6B2A0C}" type="pres">
      <dgm:prSet presAssocID="{4CFC7A48-2A6E-422B-9447-66208BDDB937}" presName="descendantText" presStyleLbl="alignAcc1" presStyleIdx="1" presStyleCnt="3" custLinFactNeighborX="228" custLinFactNeighborY="23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3A9AF7-0DDE-494E-BFA2-68CB5176249E}" type="pres">
      <dgm:prSet presAssocID="{999AAD68-6A03-40DF-BF3B-AAD53A36FBE0}" presName="sp" presStyleCnt="0"/>
      <dgm:spPr/>
    </dgm:pt>
    <dgm:pt modelId="{B5B872A7-CD23-4BAB-8BA8-03D7C8864460}" type="pres">
      <dgm:prSet presAssocID="{595AA504-3E00-4FD5-9159-A8C07FA7B757}" presName="composite" presStyleCnt="0"/>
      <dgm:spPr/>
    </dgm:pt>
    <dgm:pt modelId="{91B3AB27-386D-4DBD-8887-73F1D6E87A7D}" type="pres">
      <dgm:prSet presAssocID="{595AA504-3E00-4FD5-9159-A8C07FA7B757}" presName="parentText" presStyleLbl="alignNode1" presStyleIdx="2" presStyleCnt="3" custLinFactNeighborY="128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AA4EFF-57C8-459C-A214-FC8E02E53CCD}" type="pres">
      <dgm:prSet presAssocID="{595AA504-3E00-4FD5-9159-A8C07FA7B75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822C0D-691B-4B9A-AF9A-A5811475F590}" type="presOf" srcId="{F92539B0-64A6-45E1-A1A2-4D613BDEA558}" destId="{4CA9459C-5EC3-4BDD-8EBB-8092F2B95D08}" srcOrd="0" destOrd="0" presId="urn:microsoft.com/office/officeart/2005/8/layout/chevron2"/>
    <dgm:cxn modelId="{1CEBB693-9004-4638-B376-965CD1EDF717}" type="presOf" srcId="{0AE57C8D-26EE-4D2C-B6E8-D6738F1587B5}" destId="{FB2BC4D0-AA5A-4102-8E6C-61109E6B2A0C}" srcOrd="0" destOrd="1" presId="urn:microsoft.com/office/officeart/2005/8/layout/chevron2"/>
    <dgm:cxn modelId="{1595666C-BF34-4343-A136-B998EAAD02AD}" type="presOf" srcId="{4D3ACBA3-9C56-4D46-9716-E4C809357DE5}" destId="{F3AA4EFF-57C8-459C-A214-FC8E02E53CCD}" srcOrd="0" destOrd="0" presId="urn:microsoft.com/office/officeart/2005/8/layout/chevron2"/>
    <dgm:cxn modelId="{6941EA41-1F73-4274-8206-E32A74A25205}" srcId="{4CFC7A48-2A6E-422B-9447-66208BDDB937}" destId="{4B99FD08-4922-4520-8E0D-E067BB845D75}" srcOrd="2" destOrd="0" parTransId="{DEA67F42-8BF2-4FC6-BA39-CCB2496F06E7}" sibTransId="{DFB82A9E-E892-4E31-9DDF-1AD8D86C647D}"/>
    <dgm:cxn modelId="{573CA0F4-CE14-4699-AA0B-6D7C1AFCEEED}" type="presOf" srcId="{12E0F9C1-C14B-4B07-AED4-7080D3C14DFA}" destId="{21BC9BA1-0B42-4030-8CF9-FA69B23A81C2}" srcOrd="0" destOrd="0" presId="urn:microsoft.com/office/officeart/2005/8/layout/chevron2"/>
    <dgm:cxn modelId="{85A0F9B6-183A-4DEC-B54C-AD28CD640968}" srcId="{12E0F9C1-C14B-4B07-AED4-7080D3C14DFA}" destId="{F92539B0-64A6-45E1-A1A2-4D613BDEA558}" srcOrd="0" destOrd="0" parTransId="{C9788955-4909-45AB-84E9-F51F50AF5BCC}" sibTransId="{A2D2D870-B075-458E-A959-49C6EFE7A2E5}"/>
    <dgm:cxn modelId="{126283DF-BEA9-46A8-95BE-B0D7FAA31B92}" srcId="{595AA504-3E00-4FD5-9159-A8C07FA7B757}" destId="{4D3ACBA3-9C56-4D46-9716-E4C809357DE5}" srcOrd="0" destOrd="0" parTransId="{7933BE1B-B0C6-4049-AAB4-4208FA5BC72E}" sibTransId="{F20D5214-B5A8-4CA8-8AE7-47979921ED04}"/>
    <dgm:cxn modelId="{C1C5E99C-8098-488B-AB75-98D58037C3A3}" type="presOf" srcId="{27C2BB59-1E97-4272-A957-168FEA98ACC0}" destId="{AA9AA103-FF2D-42BC-BDAC-71BC9727EDDA}" srcOrd="0" destOrd="0" presId="urn:microsoft.com/office/officeart/2005/8/layout/chevron2"/>
    <dgm:cxn modelId="{BEB38FF0-0D6D-4070-A8FD-8B3062AB8FCE}" srcId="{12E0F9C1-C14B-4B07-AED4-7080D3C14DFA}" destId="{4CFC7A48-2A6E-422B-9447-66208BDDB937}" srcOrd="1" destOrd="0" parTransId="{7DAE8628-0EA6-487B-9312-DC623325F4EA}" sibTransId="{999AAD68-6A03-40DF-BF3B-AAD53A36FBE0}"/>
    <dgm:cxn modelId="{2979C588-0F95-42DA-819A-3053A8B2224F}" srcId="{F92539B0-64A6-45E1-A1A2-4D613BDEA558}" destId="{1AF54DB9-D912-468A-A38F-E8E8C753DECD}" srcOrd="1" destOrd="0" parTransId="{D2410081-DD4C-439A-BA6C-9C50BFE6DD00}" sibTransId="{AEC2E662-2FD7-4A09-BF0D-C4F9DD9B6A86}"/>
    <dgm:cxn modelId="{D7A5DBEC-31BF-4FE4-B59F-C6B7BBCA8A20}" srcId="{4CFC7A48-2A6E-422B-9447-66208BDDB937}" destId="{0AE57C8D-26EE-4D2C-B6E8-D6738F1587B5}" srcOrd="1" destOrd="0" parTransId="{E45B80C4-0928-42F0-B446-5DF5C0436ABF}" sibTransId="{A2F08FA3-3DF5-4D79-95E6-6CE81BDC1584}"/>
    <dgm:cxn modelId="{909E81BA-B093-4DA3-8F38-6BE292B9DEC1}" srcId="{595AA504-3E00-4FD5-9159-A8C07FA7B757}" destId="{A44B46F8-4770-4BBA-B3C7-A870DA417EB1}" srcOrd="1" destOrd="0" parTransId="{B435BCD3-A6E2-4124-AF0F-9608BD8C80D1}" sibTransId="{39B5430F-5B35-4383-8969-E459C2211E98}"/>
    <dgm:cxn modelId="{61A2B847-D6B4-41B5-8E4D-5C9BA198AE4C}" srcId="{12E0F9C1-C14B-4B07-AED4-7080D3C14DFA}" destId="{595AA504-3E00-4FD5-9159-A8C07FA7B757}" srcOrd="2" destOrd="0" parTransId="{B3969026-87F8-49CA-8BA1-8B9174D0E110}" sibTransId="{DE970280-CCC2-4D03-9CAB-88DB928274F5}"/>
    <dgm:cxn modelId="{BE15A315-2B97-468D-A52D-1A66EA2917FF}" type="presOf" srcId="{4B99FD08-4922-4520-8E0D-E067BB845D75}" destId="{FB2BC4D0-AA5A-4102-8E6C-61109E6B2A0C}" srcOrd="0" destOrd="2" presId="urn:microsoft.com/office/officeart/2005/8/layout/chevron2"/>
    <dgm:cxn modelId="{CEFBF34B-B5FA-4746-9DC9-824AF7CE9AAA}" type="presOf" srcId="{595AA504-3E00-4FD5-9159-A8C07FA7B757}" destId="{91B3AB27-386D-4DBD-8887-73F1D6E87A7D}" srcOrd="0" destOrd="0" presId="urn:microsoft.com/office/officeart/2005/8/layout/chevron2"/>
    <dgm:cxn modelId="{AEC1FA2E-586A-4156-88CB-7303CCDF49E6}" type="presOf" srcId="{A44B46F8-4770-4BBA-B3C7-A870DA417EB1}" destId="{F3AA4EFF-57C8-459C-A214-FC8E02E53CCD}" srcOrd="0" destOrd="1" presId="urn:microsoft.com/office/officeart/2005/8/layout/chevron2"/>
    <dgm:cxn modelId="{F729CF77-2B9C-4CDC-AC71-A5B99F62B938}" srcId="{F92539B0-64A6-45E1-A1A2-4D613BDEA558}" destId="{27C2BB59-1E97-4272-A957-168FEA98ACC0}" srcOrd="0" destOrd="0" parTransId="{6B149A74-0DD4-4C1F-BF60-EF674EEF4C22}" sibTransId="{DCC064CF-1358-424F-A989-917F41FC5BAD}"/>
    <dgm:cxn modelId="{02B5AEAA-AB83-4F58-ABC7-62744C9F2D5C}" type="presOf" srcId="{4CFC7A48-2A6E-422B-9447-66208BDDB937}" destId="{DF300F8E-2F86-4469-97DB-D42CFA87EEB6}" srcOrd="0" destOrd="0" presId="urn:microsoft.com/office/officeart/2005/8/layout/chevron2"/>
    <dgm:cxn modelId="{DBB3B4F2-866E-4330-BC57-AF0DB32B2D2B}" type="presOf" srcId="{1AF54DB9-D912-468A-A38F-E8E8C753DECD}" destId="{AA9AA103-FF2D-42BC-BDAC-71BC9727EDDA}" srcOrd="0" destOrd="1" presId="urn:microsoft.com/office/officeart/2005/8/layout/chevron2"/>
    <dgm:cxn modelId="{F7920F1D-F74A-4123-B1DB-58EA58CBF931}" type="presOf" srcId="{268EA19D-4217-4DC1-BFE3-9F3B894D87DF}" destId="{FB2BC4D0-AA5A-4102-8E6C-61109E6B2A0C}" srcOrd="0" destOrd="0" presId="urn:microsoft.com/office/officeart/2005/8/layout/chevron2"/>
    <dgm:cxn modelId="{DAFA0AC0-9D36-46B0-89FB-23F8821D8FB1}" srcId="{4CFC7A48-2A6E-422B-9447-66208BDDB937}" destId="{268EA19D-4217-4DC1-BFE3-9F3B894D87DF}" srcOrd="0" destOrd="0" parTransId="{EBBC2FC1-7FDE-43A5-BD80-DDF72EB989B6}" sibTransId="{EA036BBE-FE39-4D82-94EE-DDD405AEDBE2}"/>
    <dgm:cxn modelId="{92D0BF75-10FD-43F3-B0C0-4F3D40A39D62}" type="presParOf" srcId="{21BC9BA1-0B42-4030-8CF9-FA69B23A81C2}" destId="{31556D5D-418D-4AEB-9C13-632AAD7E2447}" srcOrd="0" destOrd="0" presId="urn:microsoft.com/office/officeart/2005/8/layout/chevron2"/>
    <dgm:cxn modelId="{2BC82800-F05F-43E4-914F-822E4A824928}" type="presParOf" srcId="{31556D5D-418D-4AEB-9C13-632AAD7E2447}" destId="{4CA9459C-5EC3-4BDD-8EBB-8092F2B95D08}" srcOrd="0" destOrd="0" presId="urn:microsoft.com/office/officeart/2005/8/layout/chevron2"/>
    <dgm:cxn modelId="{216B3B58-13F5-4461-A61D-566CCF95DB82}" type="presParOf" srcId="{31556D5D-418D-4AEB-9C13-632AAD7E2447}" destId="{AA9AA103-FF2D-42BC-BDAC-71BC9727EDDA}" srcOrd="1" destOrd="0" presId="urn:microsoft.com/office/officeart/2005/8/layout/chevron2"/>
    <dgm:cxn modelId="{DCF3FBF1-26C6-4DDE-89AF-F3431E753E9A}" type="presParOf" srcId="{21BC9BA1-0B42-4030-8CF9-FA69B23A81C2}" destId="{AF3683AA-87FE-4AE4-A5E5-FF246C9C9AFA}" srcOrd="1" destOrd="0" presId="urn:microsoft.com/office/officeart/2005/8/layout/chevron2"/>
    <dgm:cxn modelId="{25EB882D-D022-457C-96DA-F88D3B13797E}" type="presParOf" srcId="{21BC9BA1-0B42-4030-8CF9-FA69B23A81C2}" destId="{F5703BB8-D5BC-4618-A986-B7EC3EC101B0}" srcOrd="2" destOrd="0" presId="urn:microsoft.com/office/officeart/2005/8/layout/chevron2"/>
    <dgm:cxn modelId="{E8DFF901-A71E-4F9F-8217-941214F02ECD}" type="presParOf" srcId="{F5703BB8-D5BC-4618-A986-B7EC3EC101B0}" destId="{DF300F8E-2F86-4469-97DB-D42CFA87EEB6}" srcOrd="0" destOrd="0" presId="urn:microsoft.com/office/officeart/2005/8/layout/chevron2"/>
    <dgm:cxn modelId="{D2C4768E-9FA0-4144-9C75-E1D6226FAF79}" type="presParOf" srcId="{F5703BB8-D5BC-4618-A986-B7EC3EC101B0}" destId="{FB2BC4D0-AA5A-4102-8E6C-61109E6B2A0C}" srcOrd="1" destOrd="0" presId="urn:microsoft.com/office/officeart/2005/8/layout/chevron2"/>
    <dgm:cxn modelId="{79B447ED-232A-4868-A9DB-561717DC1D98}" type="presParOf" srcId="{21BC9BA1-0B42-4030-8CF9-FA69B23A81C2}" destId="{533A9AF7-0DDE-494E-BFA2-68CB5176249E}" srcOrd="3" destOrd="0" presId="urn:microsoft.com/office/officeart/2005/8/layout/chevron2"/>
    <dgm:cxn modelId="{B90CCB06-1590-4C12-8DE8-91B87F0C5446}" type="presParOf" srcId="{21BC9BA1-0B42-4030-8CF9-FA69B23A81C2}" destId="{B5B872A7-CD23-4BAB-8BA8-03D7C8864460}" srcOrd="4" destOrd="0" presId="urn:microsoft.com/office/officeart/2005/8/layout/chevron2"/>
    <dgm:cxn modelId="{87D3AE87-E0EB-463C-9274-63E873710933}" type="presParOf" srcId="{B5B872A7-CD23-4BAB-8BA8-03D7C8864460}" destId="{91B3AB27-386D-4DBD-8887-73F1D6E87A7D}" srcOrd="0" destOrd="0" presId="urn:microsoft.com/office/officeart/2005/8/layout/chevron2"/>
    <dgm:cxn modelId="{6390B1FB-41AB-40CE-933F-DF66F8043087}" type="presParOf" srcId="{B5B872A7-CD23-4BAB-8BA8-03D7C8864460}" destId="{F3AA4EFF-57C8-459C-A214-FC8E02E53CCD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5C7E95-367E-4647-8F5A-E6D257233CB6}">
      <dsp:nvSpPr>
        <dsp:cNvPr id="0" name=""/>
        <dsp:cNvSpPr/>
      </dsp:nvSpPr>
      <dsp:spPr>
        <a:xfrm>
          <a:off x="0" y="3856537"/>
          <a:ext cx="8229600" cy="6685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pitchFamily="34" charset="0"/>
              <a:cs typeface="Arial" pitchFamily="34" charset="0"/>
            </a:rPr>
            <a:t> подготовка учащихся к 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2000" kern="1200" dirty="0" smtClean="0">
              <a:latin typeface="Arial" pitchFamily="34" charset="0"/>
              <a:cs typeface="Arial" pitchFamily="34" charset="0"/>
            </a:rPr>
            <a:t>информационной переработке текста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>
        <a:off x="0" y="3856537"/>
        <a:ext cx="8229600" cy="668507"/>
      </dsp:txXfrm>
    </dsp:sp>
    <dsp:sp modelId="{859874C3-F028-4140-80A8-3BBD4CF1A1DB}">
      <dsp:nvSpPr>
        <dsp:cNvPr id="0" name=""/>
        <dsp:cNvSpPr/>
      </dsp:nvSpPr>
      <dsp:spPr>
        <a:xfrm rot="10800000">
          <a:off x="0" y="2838400"/>
          <a:ext cx="8229600" cy="102816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 </a:t>
          </a:r>
          <a:r>
            <a:rPr lang="ru-RU" sz="2000" kern="1200" dirty="0" smtClean="0">
              <a:latin typeface="Arial" pitchFamily="34" charset="0"/>
              <a:cs typeface="Arial" pitchFamily="34" charset="0"/>
            </a:rPr>
            <a:t>создание системы уроков работы с текстами в 10-11 классах</a:t>
          </a:r>
          <a:r>
            <a:rPr lang="ru-RU" sz="2100" kern="1200" dirty="0" smtClean="0"/>
            <a:t>;</a:t>
          </a:r>
          <a:endParaRPr lang="ru-RU" sz="2100" kern="1200" dirty="0"/>
        </a:p>
      </dsp:txBody>
      <dsp:txXfrm rot="10800000">
        <a:off x="0" y="2838400"/>
        <a:ext cx="8229600" cy="1028164"/>
      </dsp:txXfrm>
    </dsp:sp>
    <dsp:sp modelId="{C09E35D5-DC85-476E-AF68-652812299E12}">
      <dsp:nvSpPr>
        <dsp:cNvPr id="0" name=""/>
        <dsp:cNvSpPr/>
      </dsp:nvSpPr>
      <dsp:spPr>
        <a:xfrm rot="10800000">
          <a:off x="0" y="1820262"/>
          <a:ext cx="8229600" cy="102816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Arial" pitchFamily="34" charset="0"/>
              <a:cs typeface="Arial" pitchFamily="34" charset="0"/>
            </a:rPr>
            <a:t>Задачи:</a:t>
          </a:r>
          <a:r>
            <a:rPr lang="ru-RU" sz="2300" b="1" kern="1200" dirty="0" smtClean="0"/>
            <a:t> </a:t>
          </a:r>
          <a:endParaRPr lang="ru-RU" sz="2300" kern="1200" dirty="0"/>
        </a:p>
      </dsp:txBody>
      <dsp:txXfrm rot="10800000">
        <a:off x="0" y="1820262"/>
        <a:ext cx="8229600" cy="1028164"/>
      </dsp:txXfrm>
    </dsp:sp>
    <dsp:sp modelId="{1C3F6E0B-8827-455E-AA48-C0ABD5D40C5F}">
      <dsp:nvSpPr>
        <dsp:cNvPr id="0" name=""/>
        <dsp:cNvSpPr/>
      </dsp:nvSpPr>
      <dsp:spPr>
        <a:xfrm rot="10800000">
          <a:off x="0" y="917"/>
          <a:ext cx="8229600" cy="182937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Arial" pitchFamily="34" charset="0"/>
              <a:cs typeface="Arial" pitchFamily="34" charset="0"/>
            </a:rPr>
            <a:t>Цель</a:t>
          </a:r>
          <a:r>
            <a:rPr lang="ru-RU" sz="2000" kern="1200" dirty="0" smtClean="0">
              <a:latin typeface="Arial" pitchFamily="34" charset="0"/>
              <a:cs typeface="Arial" pitchFamily="34" charset="0"/>
            </a:rPr>
            <a:t>: воспитание грамотного читателя, умеющего полно, глубоко и адекватно понимать текст, вступая с ним в диалог, создавая на его основе собственное высказывание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 rot="10800000">
        <a:off x="0" y="917"/>
        <a:ext cx="8229600" cy="182937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DA066E-09E1-4A7A-9F0C-FA88F3010066}">
      <dsp:nvSpPr>
        <dsp:cNvPr id="0" name=""/>
        <dsp:cNvSpPr/>
      </dsp:nvSpPr>
      <dsp:spPr>
        <a:xfrm rot="5400000">
          <a:off x="-245395" y="248052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1</a:t>
          </a:r>
          <a:endParaRPr lang="ru-RU" sz="3200" kern="1200" dirty="0"/>
        </a:p>
      </dsp:txBody>
      <dsp:txXfrm rot="5400000">
        <a:off x="-245395" y="248052"/>
        <a:ext cx="1635968" cy="1145177"/>
      </dsp:txXfrm>
    </dsp:sp>
    <dsp:sp modelId="{DE220EBB-6184-468F-BF67-6F6EA0609A43}">
      <dsp:nvSpPr>
        <dsp:cNvPr id="0" name=""/>
        <dsp:cNvSpPr/>
      </dsp:nvSpPr>
      <dsp:spPr>
        <a:xfrm rot="5400000">
          <a:off x="3795659" y="-2619697"/>
          <a:ext cx="1063379" cy="63643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b="1" i="1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новая парадигма образования требует развития языковой личности, обладающей текстовой компетенцией</a:t>
          </a:r>
          <a:endParaRPr lang="ru-RU" sz="1800" kern="1200" dirty="0">
            <a:latin typeface="Arial" pitchFamily="34" charset="0"/>
            <a:cs typeface="Arial" pitchFamily="34" charset="0"/>
          </a:endParaRPr>
        </a:p>
      </dsp:txBody>
      <dsp:txXfrm rot="5400000">
        <a:off x="3795659" y="-2619697"/>
        <a:ext cx="1063379" cy="6364342"/>
      </dsp:txXfrm>
    </dsp:sp>
    <dsp:sp modelId="{8CA84D80-42A5-49F8-A507-4820861CA5EA}">
      <dsp:nvSpPr>
        <dsp:cNvPr id="0" name=""/>
        <dsp:cNvSpPr/>
      </dsp:nvSpPr>
      <dsp:spPr>
        <a:xfrm rot="5400000">
          <a:off x="-245395" y="1690392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2</a:t>
          </a:r>
          <a:endParaRPr lang="ru-RU" sz="3200" kern="1200" dirty="0"/>
        </a:p>
      </dsp:txBody>
      <dsp:txXfrm rot="5400000">
        <a:off x="-245395" y="1690392"/>
        <a:ext cx="1635968" cy="1145177"/>
      </dsp:txXfrm>
    </dsp:sp>
    <dsp:sp modelId="{376D876A-DDE8-4D87-A6AD-A53294629B48}">
      <dsp:nvSpPr>
        <dsp:cNvPr id="0" name=""/>
        <dsp:cNvSpPr/>
      </dsp:nvSpPr>
      <dsp:spPr>
        <a:xfrm rot="5400000">
          <a:off x="3729470" y="-1209514"/>
          <a:ext cx="1063379" cy="63643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недостаточно развиты навыки информационной обработки текстов разных типов, стилей </a:t>
          </a:r>
          <a:endParaRPr lang="ru-RU" sz="1800" kern="1200" dirty="0">
            <a:latin typeface="Arial" pitchFamily="34" charset="0"/>
            <a:cs typeface="Arial" pitchFamily="34" charset="0"/>
          </a:endParaRPr>
        </a:p>
      </dsp:txBody>
      <dsp:txXfrm rot="5400000">
        <a:off x="3729470" y="-1209514"/>
        <a:ext cx="1063379" cy="6364342"/>
      </dsp:txXfrm>
    </dsp:sp>
    <dsp:sp modelId="{02E70204-B607-40EC-B26F-C04445709317}">
      <dsp:nvSpPr>
        <dsp:cNvPr id="0" name=""/>
        <dsp:cNvSpPr/>
      </dsp:nvSpPr>
      <dsp:spPr>
        <a:xfrm rot="5400000">
          <a:off x="-245395" y="3132732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3</a:t>
          </a:r>
          <a:endParaRPr lang="ru-RU" sz="3200" kern="1200" dirty="0"/>
        </a:p>
      </dsp:txBody>
      <dsp:txXfrm rot="5400000">
        <a:off x="-245395" y="3132732"/>
        <a:ext cx="1635968" cy="1145177"/>
      </dsp:txXfrm>
    </dsp:sp>
    <dsp:sp modelId="{C393ABB7-7674-4FCD-8C31-645FAA3B0867}">
      <dsp:nvSpPr>
        <dsp:cNvPr id="0" name=""/>
        <dsp:cNvSpPr/>
      </dsp:nvSpPr>
      <dsp:spPr>
        <a:xfrm rot="5400000">
          <a:off x="3795659" y="236855"/>
          <a:ext cx="1063379" cy="63643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противоречие между традиционными методами и формами работы с текстом и современными подходами, связанными с формированием  текстовой компетенции</a:t>
          </a:r>
          <a:endParaRPr lang="ru-RU" sz="1800" kern="1200" dirty="0">
            <a:latin typeface="Arial" pitchFamily="34" charset="0"/>
            <a:cs typeface="Arial" pitchFamily="34" charset="0"/>
          </a:endParaRPr>
        </a:p>
      </dsp:txBody>
      <dsp:txXfrm rot="5400000">
        <a:off x="3795659" y="236855"/>
        <a:ext cx="1063379" cy="636434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CE948B-B888-43D7-BA1A-7576AAADF322}">
      <dsp:nvSpPr>
        <dsp:cNvPr id="0" name=""/>
        <dsp:cNvSpPr/>
      </dsp:nvSpPr>
      <dsp:spPr>
        <a:xfrm>
          <a:off x="562438" y="0"/>
          <a:ext cx="6374299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CB9293-D51B-4426-8F85-00A749A1A45B}">
      <dsp:nvSpPr>
        <dsp:cNvPr id="0" name=""/>
        <dsp:cNvSpPr/>
      </dsp:nvSpPr>
      <dsp:spPr>
        <a:xfrm>
          <a:off x="0" y="1468765"/>
          <a:ext cx="1636386" cy="17239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Создание условий для овладения  текстовой деятельно-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latin typeface="Arial" pitchFamily="34" charset="0"/>
              <a:cs typeface="Arial" pitchFamily="34" charset="0"/>
            </a:rPr>
            <a:t>стью</a:t>
          </a:r>
          <a:endParaRPr lang="ru-RU" sz="1800" kern="1200" dirty="0">
            <a:latin typeface="Arial" pitchFamily="34" charset="0"/>
            <a:cs typeface="Arial" pitchFamily="34" charset="0"/>
          </a:endParaRPr>
        </a:p>
      </dsp:txBody>
      <dsp:txXfrm>
        <a:off x="0" y="1468765"/>
        <a:ext cx="1636386" cy="1723921"/>
      </dsp:txXfrm>
    </dsp:sp>
    <dsp:sp modelId="{C03F4127-2D83-4364-B042-587253DE9A77}">
      <dsp:nvSpPr>
        <dsp:cNvPr id="0" name=""/>
        <dsp:cNvSpPr/>
      </dsp:nvSpPr>
      <dsp:spPr>
        <a:xfrm>
          <a:off x="1953944" y="1540764"/>
          <a:ext cx="1782277" cy="15019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cs typeface="Arial" pitchFamily="34" charset="0"/>
            </a:rPr>
            <a:t>Поиск продуктивных форм организации развивающей деятельности учащихся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1953944" y="1540764"/>
        <a:ext cx="1782277" cy="1501967"/>
      </dsp:txXfrm>
    </dsp:sp>
    <dsp:sp modelId="{84F7BF83-0EDC-43E6-9037-E72180E0E5C7}">
      <dsp:nvSpPr>
        <dsp:cNvPr id="0" name=""/>
        <dsp:cNvSpPr/>
      </dsp:nvSpPr>
      <dsp:spPr>
        <a:xfrm>
          <a:off x="3908028" y="1468765"/>
          <a:ext cx="1781715" cy="15884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cs typeface="Arial" pitchFamily="34" charset="0"/>
            </a:rPr>
            <a:t>Проектирование собственной педагогической деятельности с конкретным контингентом учащихся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3908028" y="1468765"/>
        <a:ext cx="1781715" cy="1588431"/>
      </dsp:txXfrm>
    </dsp:sp>
    <dsp:sp modelId="{23010B8D-7AEC-4A3F-807A-323902A4D4CC}">
      <dsp:nvSpPr>
        <dsp:cNvPr id="0" name=""/>
        <dsp:cNvSpPr/>
      </dsp:nvSpPr>
      <dsp:spPr>
        <a:xfrm>
          <a:off x="5932514" y="1468765"/>
          <a:ext cx="1562839" cy="15884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cs typeface="Arial" pitchFamily="34" charset="0"/>
            </a:rPr>
            <a:t>Развитие языковой личности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5932514" y="1468765"/>
        <a:ext cx="1562839" cy="158843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52179C-F142-4ED2-B78C-B185F025B4B0}">
      <dsp:nvSpPr>
        <dsp:cNvPr id="0" name=""/>
        <dsp:cNvSpPr/>
      </dsp:nvSpPr>
      <dsp:spPr>
        <a:xfrm>
          <a:off x="1219167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D5C67A-86C2-4B27-86E1-D6284AFB35ED}">
      <dsp:nvSpPr>
        <dsp:cNvPr id="0" name=""/>
        <dsp:cNvSpPr/>
      </dsp:nvSpPr>
      <dsp:spPr>
        <a:xfrm>
          <a:off x="3482148" y="455027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/>
            <a:t>востребованностью</a:t>
          </a:r>
          <a:r>
            <a:rPr lang="ru-RU" sz="1200" kern="1200" dirty="0" smtClean="0"/>
            <a:t> в современном мире умений, связанных с информационной переработкой текста</a:t>
          </a:r>
          <a:endParaRPr lang="ru-RU" sz="1200" kern="1200" dirty="0"/>
        </a:p>
      </dsp:txBody>
      <dsp:txXfrm>
        <a:off x="3482148" y="455027"/>
        <a:ext cx="2941875" cy="1071380"/>
      </dsp:txXfrm>
    </dsp:sp>
    <dsp:sp modelId="{A186B3B0-D4A4-42ED-81BB-5A808B3FBEC6}">
      <dsp:nvSpPr>
        <dsp:cNvPr id="0" name=""/>
        <dsp:cNvSpPr/>
      </dsp:nvSpPr>
      <dsp:spPr>
        <a:xfrm>
          <a:off x="3482148" y="1660330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умение воспринимать и интерпретировать текст  - залог   успешности обучения в целом и необходимое условие становления коммуникативной компетенции учащихся</a:t>
          </a:r>
          <a:endParaRPr lang="ru-RU" sz="1200" kern="1200" dirty="0"/>
        </a:p>
      </dsp:txBody>
      <dsp:txXfrm>
        <a:off x="3482148" y="1660330"/>
        <a:ext cx="2941875" cy="1071380"/>
      </dsp:txXfrm>
    </dsp:sp>
    <dsp:sp modelId="{D7A44BC7-A730-470F-8F4F-5C7FA8264871}">
      <dsp:nvSpPr>
        <dsp:cNvPr id="0" name=""/>
        <dsp:cNvSpPr/>
      </dsp:nvSpPr>
      <dsp:spPr>
        <a:xfrm>
          <a:off x="3482148" y="2865632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переориентацией доминирующей образовательной парадигмы со </a:t>
          </a:r>
          <a:r>
            <a:rPr lang="ru-RU" sz="1200" kern="1200" dirty="0" err="1" smtClean="0"/>
            <a:t>знаниецентрической</a:t>
          </a:r>
          <a:r>
            <a:rPr lang="ru-RU" sz="1200" kern="1200" dirty="0" smtClean="0"/>
            <a:t> на </a:t>
          </a:r>
          <a:r>
            <a:rPr lang="ru-RU" sz="1200" kern="1200" dirty="0" err="1" smtClean="0"/>
            <a:t>компетентностную</a:t>
          </a:r>
          <a:r>
            <a:rPr lang="ru-RU" sz="1200" kern="1200" dirty="0" smtClean="0"/>
            <a:t> </a:t>
          </a:r>
          <a:endParaRPr lang="ru-RU" sz="1200" kern="1200" dirty="0"/>
        </a:p>
      </dsp:txBody>
      <dsp:txXfrm>
        <a:off x="3482148" y="2865632"/>
        <a:ext cx="2941875" cy="107138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0A30DC-6F8E-4CBB-8EFD-F901BE66B6FE}">
      <dsp:nvSpPr>
        <dsp:cNvPr id="0" name=""/>
        <dsp:cNvSpPr/>
      </dsp:nvSpPr>
      <dsp:spPr>
        <a:xfrm>
          <a:off x="3308404" y="736"/>
          <a:ext cx="1486792" cy="966415"/>
        </a:xfrm>
        <a:prstGeom prst="round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cs typeface="Arial" pitchFamily="34" charset="0"/>
            </a:rPr>
            <a:t>Компетенция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cs typeface="Arial" pitchFamily="34" charset="0"/>
            </a:rPr>
            <a:t>воспроизведения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3308404" y="736"/>
        <a:ext cx="1486792" cy="966415"/>
      </dsp:txXfrm>
    </dsp:sp>
    <dsp:sp modelId="{D1795656-3D8D-48BE-8655-EA5A03ED6C82}">
      <dsp:nvSpPr>
        <dsp:cNvPr id="0" name=""/>
        <dsp:cNvSpPr/>
      </dsp:nvSpPr>
      <dsp:spPr>
        <a:xfrm>
          <a:off x="2120366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685052" y="153092"/>
              </a:moveTo>
              <a:arcTo wR="1931434" hR="1931434" stAng="17577964" swAng="196228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830088-605A-4A18-8246-848AAD111654}">
      <dsp:nvSpPr>
        <dsp:cNvPr id="0" name=""/>
        <dsp:cNvSpPr/>
      </dsp:nvSpPr>
      <dsp:spPr>
        <a:xfrm>
          <a:off x="5019309" y="1335324"/>
          <a:ext cx="1738789" cy="966415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Arial" pitchFamily="34" charset="0"/>
              <a:cs typeface="Arial" pitchFamily="34" charset="0"/>
            </a:rPr>
            <a:t>Интерпретационная </a:t>
          </a:r>
          <a:r>
            <a:rPr lang="ru-RU" sz="1600" kern="1200" dirty="0" smtClean="0">
              <a:latin typeface="Arial" pitchFamily="34" charset="0"/>
              <a:cs typeface="Arial" pitchFamily="34" charset="0"/>
            </a:rPr>
            <a:t>компетенция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5019309" y="1335324"/>
        <a:ext cx="1738789" cy="966415"/>
      </dsp:txXfrm>
    </dsp:sp>
    <dsp:sp modelId="{A19806F8-408D-44A7-AAE0-06A80A1BF7E5}">
      <dsp:nvSpPr>
        <dsp:cNvPr id="0" name=""/>
        <dsp:cNvSpPr/>
      </dsp:nvSpPr>
      <dsp:spPr>
        <a:xfrm>
          <a:off x="2120366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860210" y="1830145"/>
              </a:moveTo>
              <a:arcTo wR="1931434" hR="1931434" stAng="21419634" swAng="21968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01DA3E-B8DE-4694-9C05-A603FDDADDBB}">
      <dsp:nvSpPr>
        <dsp:cNvPr id="0" name=""/>
        <dsp:cNvSpPr/>
      </dsp:nvSpPr>
      <dsp:spPr>
        <a:xfrm>
          <a:off x="4443672" y="3494733"/>
          <a:ext cx="1486792" cy="966415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cs typeface="Arial" pitchFamily="34" charset="0"/>
            </a:rPr>
            <a:t>Компетенция понимания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4443672" y="3494733"/>
        <a:ext cx="1486792" cy="966415"/>
      </dsp:txXfrm>
    </dsp:sp>
    <dsp:sp modelId="{51613A08-D374-4E9F-A736-CA58EC2B138E}">
      <dsp:nvSpPr>
        <dsp:cNvPr id="0" name=""/>
        <dsp:cNvSpPr/>
      </dsp:nvSpPr>
      <dsp:spPr>
        <a:xfrm>
          <a:off x="2120366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315628" y="3824271"/>
              </a:moveTo>
              <a:arcTo wR="1931434" hR="1931434" stAng="4711583" swAng="137683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29EFC3-87BA-44D2-92AC-10579F7036B8}">
      <dsp:nvSpPr>
        <dsp:cNvPr id="0" name=""/>
        <dsp:cNvSpPr/>
      </dsp:nvSpPr>
      <dsp:spPr>
        <a:xfrm>
          <a:off x="2173135" y="3494733"/>
          <a:ext cx="1486792" cy="966415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cs typeface="Arial" pitchFamily="34" charset="0"/>
            </a:rPr>
            <a:t>Компетенция восприятия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2173135" y="3494733"/>
        <a:ext cx="1486792" cy="966415"/>
      </dsp:txXfrm>
    </dsp:sp>
    <dsp:sp modelId="{489DDBC7-6CBE-4638-A113-F769882B2BC1}">
      <dsp:nvSpPr>
        <dsp:cNvPr id="0" name=""/>
        <dsp:cNvSpPr/>
      </dsp:nvSpPr>
      <dsp:spPr>
        <a:xfrm>
          <a:off x="2120366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22859" y="3000510"/>
              </a:moveTo>
              <a:arcTo wR="1931434" hR="1931434" stAng="8783493" swAng="21968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F25315-0229-4305-8DAA-881AC2F61F37}">
      <dsp:nvSpPr>
        <dsp:cNvPr id="0" name=""/>
        <dsp:cNvSpPr/>
      </dsp:nvSpPr>
      <dsp:spPr>
        <a:xfrm>
          <a:off x="1471501" y="1335324"/>
          <a:ext cx="1486792" cy="966415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Образующая компетенция</a:t>
          </a:r>
          <a:endParaRPr lang="ru-RU" sz="1600" kern="1200" dirty="0"/>
        </a:p>
      </dsp:txBody>
      <dsp:txXfrm>
        <a:off x="1471501" y="1335324"/>
        <a:ext cx="1486792" cy="966415"/>
      </dsp:txXfrm>
    </dsp:sp>
    <dsp:sp modelId="{7BC0286F-1E82-407A-97E8-FE9F52C5CC7A}">
      <dsp:nvSpPr>
        <dsp:cNvPr id="0" name=""/>
        <dsp:cNvSpPr/>
      </dsp:nvSpPr>
      <dsp:spPr>
        <a:xfrm>
          <a:off x="2120366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36435" y="842205"/>
              </a:moveTo>
              <a:arcTo wR="1931434" hR="1931434" stAng="12859756" swAng="196228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D186FF-45F3-454F-9E05-D2CEF21E8691}">
      <dsp:nvSpPr>
        <dsp:cNvPr id="0" name=""/>
        <dsp:cNvSpPr/>
      </dsp:nvSpPr>
      <dsp:spPr>
        <a:xfrm>
          <a:off x="3867444" y="1206480"/>
          <a:ext cx="201111" cy="1056500"/>
        </a:xfrm>
        <a:custGeom>
          <a:avLst/>
          <a:gdLst/>
          <a:ahLst/>
          <a:cxnLst/>
          <a:rect l="0" t="0" r="0" b="0"/>
          <a:pathLst>
            <a:path>
              <a:moveTo>
                <a:pt x="201111" y="0"/>
              </a:moveTo>
              <a:lnTo>
                <a:pt x="201111" y="1056500"/>
              </a:lnTo>
              <a:lnTo>
                <a:pt x="0" y="10565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1639F2-3A51-42EE-BE3E-2E6353595904}">
      <dsp:nvSpPr>
        <dsp:cNvPr id="0" name=""/>
        <dsp:cNvSpPr/>
      </dsp:nvSpPr>
      <dsp:spPr>
        <a:xfrm>
          <a:off x="4068556" y="1206480"/>
          <a:ext cx="2896717" cy="21401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2796"/>
              </a:lnTo>
              <a:lnTo>
                <a:pt x="2896717" y="1892796"/>
              </a:lnTo>
              <a:lnTo>
                <a:pt x="2896717" y="21401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0456C0-9230-4936-ABC3-88D7F8E8A3B4}">
      <dsp:nvSpPr>
        <dsp:cNvPr id="0" name=""/>
        <dsp:cNvSpPr/>
      </dsp:nvSpPr>
      <dsp:spPr>
        <a:xfrm>
          <a:off x="3924525" y="1206480"/>
          <a:ext cx="144031" cy="2134486"/>
        </a:xfrm>
        <a:custGeom>
          <a:avLst/>
          <a:gdLst/>
          <a:ahLst/>
          <a:cxnLst/>
          <a:rect l="0" t="0" r="0" b="0"/>
          <a:pathLst>
            <a:path>
              <a:moveTo>
                <a:pt x="144031" y="0"/>
              </a:moveTo>
              <a:lnTo>
                <a:pt x="144031" y="1887131"/>
              </a:lnTo>
              <a:lnTo>
                <a:pt x="0" y="1887131"/>
              </a:lnTo>
              <a:lnTo>
                <a:pt x="0" y="21344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8EEA1E-4F19-4F2B-B763-FC4FCEB55772}">
      <dsp:nvSpPr>
        <dsp:cNvPr id="0" name=""/>
        <dsp:cNvSpPr/>
      </dsp:nvSpPr>
      <dsp:spPr>
        <a:xfrm>
          <a:off x="1264326" y="1206480"/>
          <a:ext cx="2804229" cy="2140151"/>
        </a:xfrm>
        <a:custGeom>
          <a:avLst/>
          <a:gdLst/>
          <a:ahLst/>
          <a:cxnLst/>
          <a:rect l="0" t="0" r="0" b="0"/>
          <a:pathLst>
            <a:path>
              <a:moveTo>
                <a:pt x="2804229" y="0"/>
              </a:moveTo>
              <a:lnTo>
                <a:pt x="2804229" y="1892796"/>
              </a:lnTo>
              <a:lnTo>
                <a:pt x="0" y="1892796"/>
              </a:lnTo>
              <a:lnTo>
                <a:pt x="0" y="21401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49098B-F9AB-442A-81C2-AD683E40EA16}">
      <dsp:nvSpPr>
        <dsp:cNvPr id="0" name=""/>
        <dsp:cNvSpPr/>
      </dsp:nvSpPr>
      <dsp:spPr>
        <a:xfrm>
          <a:off x="2890674" y="28599"/>
          <a:ext cx="2355763" cy="1177881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Arial" pitchFamily="34" charset="0"/>
              <a:cs typeface="Arial" pitchFamily="34" charset="0"/>
            </a:rPr>
            <a:t>Понимание  текста</a:t>
          </a:r>
          <a:endParaRPr lang="ru-RU" sz="2400" kern="1200" dirty="0">
            <a:latin typeface="Arial" pitchFamily="34" charset="0"/>
            <a:cs typeface="Arial" pitchFamily="34" charset="0"/>
          </a:endParaRPr>
        </a:p>
      </dsp:txBody>
      <dsp:txXfrm>
        <a:off x="2890674" y="28599"/>
        <a:ext cx="2355763" cy="1177881"/>
      </dsp:txXfrm>
    </dsp:sp>
    <dsp:sp modelId="{F00FB990-DCE8-428F-98A2-0795397097F4}">
      <dsp:nvSpPr>
        <dsp:cNvPr id="0" name=""/>
        <dsp:cNvSpPr/>
      </dsp:nvSpPr>
      <dsp:spPr>
        <a:xfrm>
          <a:off x="86444" y="3346632"/>
          <a:ext cx="2355763" cy="1177881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Arial" pitchFamily="34" charset="0"/>
              <a:cs typeface="Arial" pitchFamily="34" charset="0"/>
            </a:rPr>
            <a:t>фактуальная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>
        <a:off x="86444" y="3346632"/>
        <a:ext cx="2355763" cy="1177881"/>
      </dsp:txXfrm>
    </dsp:sp>
    <dsp:sp modelId="{96BC88F3-B33C-4B35-845D-EB204E2354B8}">
      <dsp:nvSpPr>
        <dsp:cNvPr id="0" name=""/>
        <dsp:cNvSpPr/>
      </dsp:nvSpPr>
      <dsp:spPr>
        <a:xfrm>
          <a:off x="2746643" y="3340966"/>
          <a:ext cx="2355763" cy="1177881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Arial" pitchFamily="34" charset="0"/>
              <a:cs typeface="Arial" pitchFamily="34" charset="0"/>
            </a:rPr>
            <a:t>подтекстовая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>
        <a:off x="2746643" y="3340966"/>
        <a:ext cx="2355763" cy="1177881"/>
      </dsp:txXfrm>
    </dsp:sp>
    <dsp:sp modelId="{87664135-34F1-41D6-9B79-C55DA78E27EC}">
      <dsp:nvSpPr>
        <dsp:cNvPr id="0" name=""/>
        <dsp:cNvSpPr/>
      </dsp:nvSpPr>
      <dsp:spPr>
        <a:xfrm>
          <a:off x="5787391" y="3346632"/>
          <a:ext cx="2355763" cy="1177881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pitchFamily="34" charset="0"/>
              <a:cs typeface="Arial" pitchFamily="34" charset="0"/>
            </a:rPr>
            <a:t>концептуальная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>
        <a:off x="5787391" y="3346632"/>
        <a:ext cx="2355763" cy="1177881"/>
      </dsp:txXfrm>
    </dsp:sp>
    <dsp:sp modelId="{7C381F04-C187-4F1D-A856-D3983B73E30C}">
      <dsp:nvSpPr>
        <dsp:cNvPr id="0" name=""/>
        <dsp:cNvSpPr/>
      </dsp:nvSpPr>
      <dsp:spPr>
        <a:xfrm>
          <a:off x="1511681" y="1674040"/>
          <a:ext cx="2355763" cy="1177881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Вычитывание разных видов текстовой информации</a:t>
          </a:r>
          <a:endParaRPr lang="ru-RU" sz="1800" kern="1200" dirty="0">
            <a:latin typeface="Arial" pitchFamily="34" charset="0"/>
            <a:cs typeface="Arial" pitchFamily="34" charset="0"/>
          </a:endParaRPr>
        </a:p>
      </dsp:txBody>
      <dsp:txXfrm>
        <a:off x="1511681" y="1674040"/>
        <a:ext cx="2355763" cy="1177881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A9459C-5EC3-4BDD-8EBB-8092F2B95D08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умения</a:t>
          </a:r>
          <a:endParaRPr lang="ru-RU" sz="1800" kern="1200" dirty="0"/>
        </a:p>
      </dsp:txBody>
      <dsp:txXfrm rot="5400000">
        <a:off x="-245635" y="246082"/>
        <a:ext cx="1637567" cy="1146297"/>
      </dsp:txXfrm>
    </dsp:sp>
    <dsp:sp modelId="{AA9AA103-FF2D-42BC-BDAC-71BC9727EDDA}">
      <dsp:nvSpPr>
        <dsp:cNvPr id="0" name=""/>
        <dsp:cNvSpPr/>
      </dsp:nvSpPr>
      <dsp:spPr>
        <a:xfrm rot="5400000">
          <a:off x="4384339" y="-3237594"/>
          <a:ext cx="1064418" cy="75405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" pitchFamily="34" charset="0"/>
              <a:cs typeface="Arial" pitchFamily="34" charset="0"/>
            </a:rPr>
            <a:t>отделять в материале важное, существенное от второстепенного</a:t>
          </a:r>
          <a:endParaRPr lang="ru-RU" sz="16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" pitchFamily="34" charset="0"/>
              <a:cs typeface="Arial" pitchFamily="34" charset="0"/>
            </a:rPr>
            <a:t>находить и отмечать в материале текстуальный ответ на данный (или сформулированный самостоятельно) вопрос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 rot="5400000">
        <a:off x="4384339" y="-3237594"/>
        <a:ext cx="1064418" cy="7540502"/>
      </dsp:txXfrm>
    </dsp:sp>
    <dsp:sp modelId="{DF300F8E-2F86-4469-97DB-D42CFA87EEB6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понимания</a:t>
          </a:r>
          <a:endParaRPr lang="ru-RU" sz="1800" kern="1200" dirty="0"/>
        </a:p>
      </dsp:txBody>
      <dsp:txXfrm rot="5400000">
        <a:off x="-245635" y="1689832"/>
        <a:ext cx="1637567" cy="1146297"/>
      </dsp:txXfrm>
    </dsp:sp>
    <dsp:sp modelId="{FB2BC4D0-AA5A-4102-8E6C-61109E6B2A0C}">
      <dsp:nvSpPr>
        <dsp:cNvPr id="0" name=""/>
        <dsp:cNvSpPr/>
      </dsp:nvSpPr>
      <dsp:spPr>
        <a:xfrm rot="5400000">
          <a:off x="4384339" y="-1769277"/>
          <a:ext cx="1064418" cy="75405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" pitchFamily="34" charset="0"/>
              <a:cs typeface="Arial" pitchFamily="34" charset="0"/>
            </a:rPr>
            <a:t>формулировать обобщающий вопрос к содержанию материала</a:t>
          </a:r>
          <a:endParaRPr lang="ru-RU" sz="16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" pitchFamily="34" charset="0"/>
              <a:cs typeface="Arial" pitchFamily="34" charset="0"/>
            </a:rPr>
            <a:t> находить в тексте ключевые слова и мысли</a:t>
          </a:r>
          <a:endParaRPr lang="ru-RU" sz="16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" pitchFamily="34" charset="0"/>
              <a:cs typeface="Arial" pitchFamily="34" charset="0"/>
            </a:rPr>
            <a:t>выделять </a:t>
          </a:r>
          <a:r>
            <a:rPr lang="ru-RU" sz="1600" kern="1200" dirty="0" err="1" smtClean="0">
              <a:latin typeface="Arial" pitchFamily="34" charset="0"/>
              <a:cs typeface="Arial" pitchFamily="34" charset="0"/>
            </a:rPr>
            <a:t>микротемы</a:t>
          </a:r>
          <a:r>
            <a:rPr lang="ru-RU" sz="1600" kern="1200" dirty="0" smtClean="0">
              <a:latin typeface="Arial" pitchFamily="34" charset="0"/>
              <a:cs typeface="Arial" pitchFamily="34" charset="0"/>
            </a:rPr>
            <a:t> текста, делить его на абзацы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 rot="5400000">
        <a:off x="4384339" y="-1769277"/>
        <a:ext cx="1064418" cy="7540502"/>
      </dsp:txXfrm>
    </dsp:sp>
    <dsp:sp modelId="{91B3AB27-386D-4DBD-8887-73F1D6E87A7D}">
      <dsp:nvSpPr>
        <dsp:cNvPr id="0" name=""/>
        <dsp:cNvSpPr/>
      </dsp:nvSpPr>
      <dsp:spPr>
        <a:xfrm rot="5400000">
          <a:off x="-245635" y="3134030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cs typeface="Arial" pitchFamily="34" charset="0"/>
            </a:rPr>
            <a:t>текста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 rot="5400000">
        <a:off x="-245635" y="3134030"/>
        <a:ext cx="1637567" cy="1146297"/>
      </dsp:txXfrm>
    </dsp:sp>
    <dsp:sp modelId="{F3AA4EFF-57C8-459C-A214-FC8E02E53CCD}">
      <dsp:nvSpPr>
        <dsp:cNvPr id="0" name=""/>
        <dsp:cNvSpPr/>
      </dsp:nvSpPr>
      <dsp:spPr>
        <a:xfrm rot="5400000">
          <a:off x="4384339" y="-350094"/>
          <a:ext cx="1064418" cy="75405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" pitchFamily="34" charset="0"/>
              <a:cs typeface="Arial" pitchFamily="34" charset="0"/>
            </a:rPr>
            <a:t>выписывать все разбираемые в </a:t>
          </a:r>
          <a:r>
            <a:rPr lang="ru-RU" sz="1600" kern="1200" dirty="0" err="1" smtClean="0">
              <a:latin typeface="Arial" pitchFamily="34" charset="0"/>
              <a:cs typeface="Arial" pitchFamily="34" charset="0"/>
            </a:rPr>
            <a:t>текте</a:t>
          </a:r>
          <a:r>
            <a:rPr lang="ru-RU" sz="1600" kern="1200" dirty="0" smtClean="0">
              <a:latin typeface="Arial" pitchFamily="34" charset="0"/>
              <a:cs typeface="Arial" pitchFamily="34" charset="0"/>
            </a:rPr>
            <a:t> вопросы в их последовательности</a:t>
          </a:r>
          <a:endParaRPr lang="ru-RU" sz="16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" pitchFamily="34" charset="0"/>
              <a:cs typeface="Arial" pitchFamily="34" charset="0"/>
            </a:rPr>
            <a:t>выписывать, опираясь на вопросы, суть прочитанного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 rot="5400000">
        <a:off x="4384339" y="-350094"/>
        <a:ext cx="1064418" cy="75405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B3AD7-9CE1-4CA0-B993-CAD9C04D1C06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5713D-B7CD-4EC1-976F-C1871C26A8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47022D-5C8E-41B0-BF7C-506E2F53EC75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Чтение, слушание текста – компетенции восприятия и понимания; интерпретационная   компетенция.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5713D-B7CD-4EC1-976F-C1871C26A85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Умения, обеспечивающие понимание текста.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5713D-B7CD-4EC1-976F-C1871C26A85D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Эти тексты допускают только одну интерпретацию, употребление в них слов полностью определяется их словарными значениями. Понимание осуществляется при помощи трех основных умений: точно определить тему, идею, направление речемыслительной деятельности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5713D-B7CD-4EC1-976F-C1871C26A85D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1413B-0C88-4717-A578-5E02A6C05A81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7525-7463-4B1D-B53E-1B66536FD4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1413B-0C88-4717-A578-5E02A6C05A81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7525-7463-4B1D-B53E-1B66536FD4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1413B-0C88-4717-A578-5E02A6C05A81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7525-7463-4B1D-B53E-1B66536FD4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1413B-0C88-4717-A578-5E02A6C05A81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7525-7463-4B1D-B53E-1B66536FD4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1413B-0C88-4717-A578-5E02A6C05A81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7525-7463-4B1D-B53E-1B66536FD4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1413B-0C88-4717-A578-5E02A6C05A81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7525-7463-4B1D-B53E-1B66536FD4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1413B-0C88-4717-A578-5E02A6C05A81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7525-7463-4B1D-B53E-1B66536FD4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1413B-0C88-4717-A578-5E02A6C05A81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7525-7463-4B1D-B53E-1B66536FD4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1413B-0C88-4717-A578-5E02A6C05A81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7525-7463-4B1D-B53E-1B66536FD4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1413B-0C88-4717-A578-5E02A6C05A81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7525-7463-4B1D-B53E-1B66536FD4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1413B-0C88-4717-A578-5E02A6C05A81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7525-7463-4B1D-B53E-1B66536FD4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1413B-0C88-4717-A578-5E02A6C05A81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97525-7463-4B1D-B53E-1B66536FD4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Наименование опыта </a:t>
            </a:r>
            <a:endParaRPr lang="ru-RU" sz="4000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buNone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Развитие текстовой компетенции старших подростков через информационную обработку текстов разных стилей на уроках русского языка</a:t>
            </a:r>
          </a:p>
          <a:p>
            <a:pPr eaLnBrk="1" hangingPunct="1">
              <a:buNone/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Теоретическая база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lvl="0" indent="-514350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1. Гальперин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И.Р. «Текст как объект лингвистического исследования».</a:t>
            </a:r>
          </a:p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       С 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точки зрения лингвистики (теория И.Р.Гальперина) понимание текста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– это  вычитывание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разных видов текстовой информации: «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содержательно-фактуальной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» (сообщение о фактах, событиях...), «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содержательно-подтекстовой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» (скрытой информации), «содержательно-концептуальной» (мысли, чувства автора, которые он отражает в тексте, рассчитывая на понимание читателя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2. Соболева О.В. «Понимание текста: зачем, кого, чему и как учить» (в работе содержится описание приемов обучения пониманию текста)</a:t>
            </a:r>
          </a:p>
          <a:p>
            <a:pPr lvl="0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Болотнова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Н. С. Текстовая компетенция и пути ее формирования в школе.</a:t>
            </a:r>
          </a:p>
          <a:p>
            <a:pPr lvl="0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Салосина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И. В. Текстовая компетентность: от восприятия к интерпретации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lvl="0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( проблема понимания текста и её связь с творческой деятельностью ученика)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5. Кузнецова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М. И. Сильные и слабые стороны читательской деятельности выпускников российской начальной школы по результатам PIRLS 2006 //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    Вопросы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образования. 2009. № 1. С. 107–136.</a:t>
            </a:r>
          </a:p>
          <a:p>
            <a:pPr marL="514350" lvl="0" indent="-514350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6.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Цукерман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Г. А., Ковалева Г. С., Кузнецова М. И. Хорошо ли читают российские школьники? // В опросы образования. 2007. № 4. С. 240–266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514350" lvl="0" indent="-514350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(авторы описывают подходы к читательской деятельности)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Технология опыта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19872" y="3717032"/>
            <a:ext cx="208823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Текстовая компетентность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67744" y="6165305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Пятикомпонентная структура текстовой компетентности (в соответствии с видами текстовой деятельности)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Технология опыта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28800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«Стратегии» чтения текстов разных стилей  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3300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этап</a:t>
            </a:r>
          </a:p>
          <a:p>
            <a:pPr algn="ctr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Анализ собственно информационных текстов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учебно-научный </a:t>
            </a:r>
          </a:p>
          <a:p>
            <a:pPr>
              <a:buFont typeface="Wingdings" pitchFamily="2" charset="2"/>
              <a:buChar char="§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научно-популярный</a:t>
            </a:r>
          </a:p>
          <a:p>
            <a:pPr>
              <a:buFont typeface="Wingdings" pitchFamily="2" charset="2"/>
              <a:buChar char="§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официально-деловой</a:t>
            </a:r>
          </a:p>
          <a:p>
            <a:pPr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Тексты допускают только одну интерпретацию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 Анализ    </a:t>
            </a:r>
            <a:br>
              <a:rPr lang="ru-RU" sz="4000" dirty="0" smtClean="0">
                <a:latin typeface="Arial" pitchFamily="34" charset="0"/>
                <a:cs typeface="Arial" pitchFamily="34" charset="0"/>
              </a:rPr>
            </a:br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учебно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- научного текста 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Чтение, определение  темы текста, соотнесение  с заголовком параграфа.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Чтение, нахождение  ключевых слов (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объективные: ключевые слова связаны с номинацией основных  объектов</a:t>
            </a:r>
            <a:r>
              <a:rPr lang="ru-RU" sz="2400" dirty="0" smtClean="0"/>
              <a:t>)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Определение стиля, типа речи.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Обоснование членения текста на абзацы, определение  вида информации в каждом.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Определение средств связи абзацев и их роли в тексте.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Формулировка вопросов в их последовательности.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Воспроизведение текста, т.е. конструирование собственного высказывания (сжатое изложение).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«Стратегии» чтения текстов разных стилей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II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этап</a:t>
            </a:r>
          </a:p>
          <a:p>
            <a:pPr algn="ctr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Анализ  оценочно - информационных текстов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научно-популярный</a:t>
            </a: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публицистический</a:t>
            </a: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художественный </a:t>
            </a: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разговорный </a:t>
            </a: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Текст содержит авторскую оценку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Анализ    </a:t>
            </a:r>
            <a:br>
              <a:rPr lang="ru-RU" sz="4000" dirty="0" smtClean="0">
                <a:latin typeface="Arial" pitchFamily="34" charset="0"/>
                <a:cs typeface="Arial" pitchFamily="34" charset="0"/>
              </a:rPr>
            </a:br>
            <a:r>
              <a:rPr lang="ru-RU" sz="4000" dirty="0" smtClean="0">
                <a:latin typeface="Arial" pitchFamily="34" charset="0"/>
                <a:cs typeface="Arial" pitchFamily="34" charset="0"/>
              </a:rPr>
              <a:t> оценочно – информационного текста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Чтение, определение темы, стиля, авторского замысла.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Чтение,   выявление проблем, авторской позиции (через оценочные или экспрессивные ключевые слова),  строения текста.  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Формулирование проблем  (или одной из проблем), поиск и выявление информации по ней.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«Вычитывание» по абзацам главной информации,  ключевых слов, где автор дает прямые оценки, формулирует проблему, свое отношение к ней, предлагает ее решение.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Создание собственного текста.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«Стратегии» чтения текстов разных стилей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III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этап</a:t>
            </a:r>
          </a:p>
          <a:p>
            <a:pPr algn="ctr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Анализ образно – оценочно - информационный </a:t>
            </a:r>
          </a:p>
          <a:p>
            <a:pPr algn="ctr"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§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Художественный текст</a:t>
            </a:r>
          </a:p>
          <a:p>
            <a:pPr algn="ctr"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На основе анализа формируется высшее качество хорошей речи — образность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Анализ образно-   </a:t>
            </a:r>
            <a:br>
              <a:rPr lang="ru-RU" sz="3600" dirty="0" smtClean="0"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latin typeface="Arial" pitchFamily="34" charset="0"/>
                <a:cs typeface="Arial" pitchFamily="34" charset="0"/>
              </a:rPr>
              <a:t> оценочно – информационного текста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Чтение, определение  стиля, типа речи.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Чтение, нахождение  ключевых слов (понятийно-логических (объективных)   и субъективных).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Определение темы текста.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Определение идеи и основной мысли. 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Работа с оценочными словами.  Определение авторской позиции, вычитывание концептуальной, скрытой информации:</a:t>
            </a:r>
          </a:p>
          <a:p>
            <a:pPr algn="ctr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- анализ размышлений главного героя, его поведения; </a:t>
            </a:r>
          </a:p>
          <a:p>
            <a:pPr algn="ctr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- определение характера взаимоотношений героев;</a:t>
            </a:r>
          </a:p>
          <a:p>
            <a:pPr algn="ctr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    - анализ отношения автора к героям через эмоциональной тон повествования, описания, оценочную лексику, сравнения, метафоры...</a:t>
            </a:r>
          </a:p>
          <a:p>
            <a:pPr>
              <a:buFont typeface="Wingdings" pitchFamily="2" charset="2"/>
              <a:buChar char="§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3100" dirty="0" smtClean="0">
                <a:latin typeface="Arial" pitchFamily="34" charset="0"/>
                <a:cs typeface="Arial" pitchFamily="34" charset="0"/>
              </a:rPr>
              <a:t> Создание собственного текста  </a:t>
            </a:r>
          </a:p>
          <a:p>
            <a:endParaRPr lang="ru-RU" sz="31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Цель и задачи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Результативность 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Анализ работ  учащихся ЕГЭ 2014</a:t>
            </a:r>
          </a:p>
          <a:p>
            <a:pPr algn="ctr"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Задания с информационной обработкой текстов:</a:t>
            </a:r>
          </a:p>
          <a:p>
            <a:pPr algn="ctr"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Часть А: </a:t>
            </a: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А 27 – 89%</a:t>
            </a: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А28 – 89%</a:t>
            </a:r>
          </a:p>
          <a:p>
            <a:pPr algn="ctr"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Часть С</a:t>
            </a:r>
          </a:p>
          <a:p>
            <a:pPr algn="ctr"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Критерии:</a:t>
            </a:r>
          </a:p>
          <a:p>
            <a:r>
              <a:rPr lang="ru-RU" sz="1800" dirty="0" smtClean="0">
                <a:latin typeface="Arial" pitchFamily="34" charset="0"/>
                <a:cs typeface="Arial" pitchFamily="34" charset="0"/>
              </a:rPr>
              <a:t>К1(формулирование проблемы) -100%</a:t>
            </a:r>
          </a:p>
          <a:p>
            <a:r>
              <a:rPr lang="ru-RU" sz="1800" dirty="0" smtClean="0">
                <a:latin typeface="Arial" pitchFamily="34" charset="0"/>
                <a:cs typeface="Arial" pitchFamily="34" charset="0"/>
              </a:rPr>
              <a:t>К2(комментарий проблемы) -       89% (2(2)</a:t>
            </a:r>
          </a:p>
          <a:p>
            <a:r>
              <a:rPr lang="ru-RU" sz="1800" dirty="0" smtClean="0">
                <a:latin typeface="Arial" pitchFamily="34" charset="0"/>
                <a:cs typeface="Arial" pitchFamily="34" charset="0"/>
              </a:rPr>
              <a:t>К3(отражение позиции автора)-    100%</a:t>
            </a:r>
          </a:p>
          <a:p>
            <a:r>
              <a:rPr lang="ru-RU" sz="1800" dirty="0" smtClean="0">
                <a:latin typeface="Arial" pitchFamily="34" charset="0"/>
                <a:cs typeface="Arial" pitchFamily="34" charset="0"/>
              </a:rPr>
              <a:t>К4(аргументация собственного мнения)- 66,7%(3 (3), 22,2%(2 (3), 11,1(1(3)</a:t>
            </a:r>
          </a:p>
          <a:p>
            <a:r>
              <a:rPr lang="ru-RU" sz="1800" dirty="0" smtClean="0">
                <a:latin typeface="Arial" pitchFamily="34" charset="0"/>
                <a:cs typeface="Arial" pitchFamily="34" charset="0"/>
              </a:rPr>
              <a:t>К5(смысловая цельность, речевая связность, последовательность)-100%</a:t>
            </a:r>
          </a:p>
          <a:p>
            <a:r>
              <a:rPr lang="ru-RU" sz="1800" dirty="0" smtClean="0">
                <a:latin typeface="Arial" pitchFamily="34" charset="0"/>
                <a:cs typeface="Arial" pitchFamily="34" charset="0"/>
              </a:rPr>
              <a:t>К6(точность, выразительность речи) - 45% (2(2), 55%(1(2), 0 баллов отсутствует</a:t>
            </a:r>
          </a:p>
          <a:p>
            <a:pPr algn="ctr"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Результативность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Сравнительный анализ результатов ЕГЭ 2010, 2014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1772817"/>
          <a:ext cx="7848873" cy="5085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291"/>
                <a:gridCol w="2616291"/>
                <a:gridCol w="2616291"/>
              </a:tblGrid>
              <a:tr h="95626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Критерии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5626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К </a:t>
                      </a:r>
                      <a:r>
                        <a:rPr lang="ru-RU" sz="2000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80%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5626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К</a:t>
                      </a:r>
                      <a:r>
                        <a:rPr lang="ru-RU" sz="2000" baseline="-25000" dirty="0" smtClean="0"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80%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89%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5626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К</a:t>
                      </a:r>
                      <a:r>
                        <a:rPr lang="ru-RU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80%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6013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К</a:t>
                      </a:r>
                      <a:r>
                        <a:rPr lang="ru-RU" sz="2000" baseline="-25000" dirty="0" smtClean="0">
                          <a:latin typeface="Arial" pitchFamily="34" charset="0"/>
                          <a:cs typeface="Arial" pitchFamily="34" charset="0"/>
                        </a:rPr>
                        <a:t> 4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3(3)  - 0%,</a:t>
                      </a:r>
                    </a:p>
                    <a:p>
                      <a:pPr algn="l"/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2(3)  - </a:t>
                      </a:r>
                      <a:r>
                        <a:rPr lang="ru-RU" sz="1800" baseline="0" dirty="0" smtClean="0">
                          <a:latin typeface="Arial" pitchFamily="34" charset="0"/>
                          <a:cs typeface="Arial" pitchFamily="34" charset="0"/>
                        </a:rPr>
                        <a:t> 40%</a:t>
                      </a:r>
                    </a:p>
                    <a:p>
                      <a:pPr algn="l"/>
                      <a:r>
                        <a:rPr lang="ru-RU" sz="1800" baseline="0" dirty="0" smtClean="0">
                          <a:latin typeface="Arial" pitchFamily="34" charset="0"/>
                          <a:cs typeface="Arial" pitchFamily="34" charset="0"/>
                        </a:rPr>
                        <a:t>1(3)  - 20%</a:t>
                      </a:r>
                    </a:p>
                    <a:p>
                      <a:pPr algn="l"/>
                      <a:r>
                        <a:rPr lang="ru-RU" sz="1800" baseline="0" dirty="0" smtClean="0">
                          <a:latin typeface="Arial" pitchFamily="34" charset="0"/>
                          <a:cs typeface="Arial" pitchFamily="34" charset="0"/>
                        </a:rPr>
                        <a:t> 0(3) - 40%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3(3)  - 66,7%</a:t>
                      </a:r>
                    </a:p>
                    <a:p>
                      <a:pPr algn="l"/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2(3)  - </a:t>
                      </a:r>
                      <a:r>
                        <a:rPr lang="ru-RU" sz="1800" baseline="0" dirty="0" smtClean="0">
                          <a:latin typeface="Arial" pitchFamily="34" charset="0"/>
                          <a:cs typeface="Arial" pitchFamily="34" charset="0"/>
                        </a:rPr>
                        <a:t> 22,2%</a:t>
                      </a:r>
                    </a:p>
                    <a:p>
                      <a:pPr algn="l"/>
                      <a:r>
                        <a:rPr lang="ru-RU" sz="1800" baseline="0" dirty="0" smtClean="0">
                          <a:latin typeface="Arial" pitchFamily="34" charset="0"/>
                          <a:cs typeface="Arial" pitchFamily="34" charset="0"/>
                        </a:rPr>
                        <a:t>1(3)  - 11.1%</a:t>
                      </a:r>
                    </a:p>
                    <a:p>
                      <a:pPr algn="l"/>
                      <a:r>
                        <a:rPr lang="ru-RU" sz="1800" baseline="0" dirty="0" smtClean="0">
                          <a:latin typeface="Arial" pitchFamily="34" charset="0"/>
                          <a:cs typeface="Arial" pitchFamily="34" charset="0"/>
                        </a:rPr>
                        <a:t> 0(3) -   0%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 Литература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lvl="0" indent="-514350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1. Гальперин И.Р. «Текст как объект лингвистического исследования».</a:t>
            </a:r>
          </a:p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       С  точки зрения лингвистики (теория И.Р.Гальперина) понимание текста – это  вычитывание разных видов текстовой информации: «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содержательно-фактуальной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» (сообщение о фактах, событиях...), «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содержательно-подтекстовой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» (скрытой информации), «содержательно-концептуальной» (мысли, чувства автора, которые он отражает в тексте, рассчитывая на понимание читателя.</a:t>
            </a:r>
          </a:p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2. Соболева О.В. «Понимание текста: зачем, кого, чему и как учить» (в работе содержится описание приемов обучения пониманию текста)</a:t>
            </a:r>
          </a:p>
          <a:p>
            <a:pPr lvl="0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Болотнова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Н. С. Текстовая компетенция и пути ее формирования в школе.</a:t>
            </a:r>
          </a:p>
          <a:p>
            <a:pPr lvl="0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Салосина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И. В. Текстовая компетентность: от восприятия к интерпретации. </a:t>
            </a:r>
          </a:p>
          <a:p>
            <a:pPr lvl="0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( проблема понимания текста и её связь с творческой деятельностью ученика)</a:t>
            </a:r>
          </a:p>
          <a:p>
            <a:pPr lvl="0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5. Кузнецова М. И. Сильные и слабые стороны читательской деятельности выпускников российской начальной школы по результатам PIRLS 2006 // </a:t>
            </a:r>
          </a:p>
          <a:p>
            <a:pPr lvl="0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    Вопросы образования. 2009. № 1. С. 107–136.</a:t>
            </a:r>
          </a:p>
          <a:p>
            <a:pPr marL="514350" lvl="0" indent="-514350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6.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Цукерман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Г. А., Ковалева Г. С., Кузнецова М. И. Хорошо ли читают российские школьники? // В опросы образования. 2007. № 4. С. 240–266. </a:t>
            </a:r>
          </a:p>
          <a:p>
            <a:pPr marL="514350" lvl="0" indent="-514350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(авторы описывают подходы к читательской деятельности)</a:t>
            </a:r>
          </a:p>
          <a:p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Литература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7.Бернарская Л.Д. Обучение сочинению-рассуждению при подготовке к ЕГЭ по русскому языку // Русский язык в школе. – 2009. - №9.</a:t>
            </a:r>
          </a:p>
          <a:p>
            <a:pPr lvl="0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8.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Дейкина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А.Д.,Пахнова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Т.М. Русский язык в старших классах: Практический курс. Программа. Методические материалы. – М., 2010.</a:t>
            </a:r>
          </a:p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9.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Дейкина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А.Д.,Пахнова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Т.М. Русский язык. Учебник-практикум для старших классов. – М.: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Вербум-М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-  2010</a:t>
            </a:r>
          </a:p>
          <a:p>
            <a:pPr lvl="0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10.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Купирова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Е.А., Суворова Е.П. Учебно-научный текст как лингвистическая основа формирования интеллектуально-речевой культуры школьников // Русский язык в школе. – 2010. - №11.</a:t>
            </a:r>
          </a:p>
          <a:p>
            <a:pPr>
              <a:buNone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Спасибо </a:t>
            </a:r>
          </a:p>
          <a:p>
            <a:pPr algn="ctr"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за внимание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Условия возникновения опыта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15616" y="1628800"/>
          <a:ext cx="750952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6200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Диагностика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59631" y="3068959"/>
          <a:ext cx="7427169" cy="2951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5723"/>
                <a:gridCol w="2475723"/>
                <a:gridCol w="2475723"/>
              </a:tblGrid>
              <a:tr h="45720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Типы коммуникативных</a:t>
                      </a:r>
                    </a:p>
                    <a:p>
                      <a:pPr algn="ctr"/>
                      <a:r>
                        <a:rPr lang="ru-RU" dirty="0" smtClean="0"/>
                        <a:t>компетенций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2009  -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2010 учебный год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 класс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 класс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00426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уровень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300426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 уровень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</a:tr>
              <a:tr h="300426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III уровень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939949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IV уровень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75656" y="1916833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Уровень </a:t>
            </a:r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коммуникативных компетенций   учащихся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Диагностика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44" y="3140967"/>
          <a:ext cx="8858312" cy="3024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7558"/>
                <a:gridCol w="1757908"/>
                <a:gridCol w="1693692"/>
                <a:gridCol w="1657989"/>
                <a:gridCol w="1474827"/>
                <a:gridCol w="1296338"/>
              </a:tblGrid>
              <a:tr h="100811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Класс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Определили стиль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Определили тему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Определили 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основную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мысль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Средства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выразительности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Функция </a:t>
                      </a:r>
                    </a:p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средств</a:t>
                      </a:r>
                    </a:p>
                    <a:p>
                      <a:r>
                        <a:rPr lang="ru-RU" sz="1600" dirty="0" err="1" smtClean="0">
                          <a:latin typeface="Arial" pitchFamily="34" charset="0"/>
                          <a:cs typeface="Arial" pitchFamily="34" charset="0"/>
                        </a:rPr>
                        <a:t>выраз-ти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</a:p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56%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63,5%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49,5%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36%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21%</a:t>
                      </a:r>
                      <a:endParaRPr lang="ru-RU" dirty="0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62%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51%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43,6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36%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23%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19672" y="2276872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Уровень   текстовой компетентности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Диагностика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066800" y="2060848"/>
          <a:ext cx="7620000" cy="3806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699792" y="1628800"/>
            <a:ext cx="4392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Уровни понимания текста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Проблемы, решаемые учителем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187624" y="1600200"/>
          <a:ext cx="749917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АКТУАЛЬНОСТЬ ОПЫТА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1043608" y="1600200"/>
          <a:ext cx="764319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59632" y="220486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бусловлена: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Ведущая педагогическая идея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«Читательская грамотность – способность человека понимать и использовать письменные тексты, размышлять о них и заниматься чтением для того, чтобы достигать своих целей, расширять свои знания и возможности, участвовать в социальной жизни». </a:t>
            </a:r>
          </a:p>
          <a:p>
            <a:pPr algn="ctr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PISA. </a:t>
            </a:r>
            <a:r>
              <a:rPr lang="ru-RU" sz="2400" i="1" dirty="0" smtClean="0"/>
              <a:t>Международная программа по оценке образовательных достижений учащихся (2009 г.)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1260</TotalTime>
  <Words>1428</Words>
  <Application>Microsoft Office PowerPoint</Application>
  <PresentationFormat>Экран (4:3)</PresentationFormat>
  <Paragraphs>242</Paragraphs>
  <Slides>24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Наименование опыта </vt:lpstr>
      <vt:lpstr>Цель и задачи</vt:lpstr>
      <vt:lpstr>Условия возникновения опыта</vt:lpstr>
      <vt:lpstr>Диагностика</vt:lpstr>
      <vt:lpstr>Диагностика</vt:lpstr>
      <vt:lpstr>Диагностика</vt:lpstr>
      <vt:lpstr>Проблемы, решаемые учителем</vt:lpstr>
      <vt:lpstr>АКТУАЛЬНОСТЬ ОПЫТА</vt:lpstr>
      <vt:lpstr>Ведущая педагогическая идея</vt:lpstr>
      <vt:lpstr>Теоретическая база</vt:lpstr>
      <vt:lpstr>Технология опыта</vt:lpstr>
      <vt:lpstr>Технология опыта</vt:lpstr>
      <vt:lpstr> </vt:lpstr>
      <vt:lpstr>«Стратегии» чтения текстов разных стилей  </vt:lpstr>
      <vt:lpstr> Анализ     учебно - научного текста </vt:lpstr>
      <vt:lpstr>«Стратегии» чтения текстов разных стилей </vt:lpstr>
      <vt:lpstr>Анализ      оценочно – информационного текста</vt:lpstr>
      <vt:lpstr>«Стратегии» чтения текстов разных стилей </vt:lpstr>
      <vt:lpstr>Анализ образно-     оценочно – информационного текста</vt:lpstr>
      <vt:lpstr>Результативность </vt:lpstr>
      <vt:lpstr>Результативность</vt:lpstr>
      <vt:lpstr> Литература</vt:lpstr>
      <vt:lpstr>Литература</vt:lpstr>
      <vt:lpstr>Слайд 24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общеобразовательное учреждение  Вахромеевская средняя общеобразовательная школа Муниципальное учреждение «Методический центр» Камешковского района</dc:title>
  <dc:creator>Evgeni</dc:creator>
  <cp:lastModifiedBy>Пользователь Windows</cp:lastModifiedBy>
  <cp:revision>128</cp:revision>
  <dcterms:created xsi:type="dcterms:W3CDTF">2014-10-27T10:18:23Z</dcterms:created>
  <dcterms:modified xsi:type="dcterms:W3CDTF">2015-05-12T08:19:39Z</dcterms:modified>
</cp:coreProperties>
</file>