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2565362-673B-444E-A560-C0CF280BE5CD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8AF0919-2987-4257-86D8-3139C63815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5362-673B-444E-A560-C0CF280BE5CD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0919-2987-4257-86D8-3139C63815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5362-673B-444E-A560-C0CF280BE5CD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0919-2987-4257-86D8-3139C63815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2565362-673B-444E-A560-C0CF280BE5CD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0919-2987-4257-86D8-3139C63815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2565362-673B-444E-A560-C0CF280BE5CD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8AF0919-2987-4257-86D8-3139C638150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2565362-673B-444E-A560-C0CF280BE5CD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8AF0919-2987-4257-86D8-3139C63815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2565362-673B-444E-A560-C0CF280BE5CD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8AF0919-2987-4257-86D8-3139C63815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5362-673B-444E-A560-C0CF280BE5CD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0919-2987-4257-86D8-3139C63815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2565362-673B-444E-A560-C0CF280BE5CD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8AF0919-2987-4257-86D8-3139C63815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2565362-673B-444E-A560-C0CF280BE5CD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8AF0919-2987-4257-86D8-3139C63815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2565362-673B-444E-A560-C0CF280BE5CD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8AF0919-2987-4257-86D8-3139C63815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2565362-673B-444E-A560-C0CF280BE5CD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8AF0919-2987-4257-86D8-3139C63815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Этапы работы над проектом</a:t>
            </a:r>
          </a:p>
          <a:p>
            <a:pPr algn="ctr">
              <a:buNone/>
            </a:pPr>
            <a:r>
              <a:rPr lang="ru-RU" sz="3600" dirty="0" smtClean="0"/>
              <a:t>Подготовительный</a:t>
            </a: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1. Выбор темы (заглавия) проекта</a:t>
            </a:r>
          </a:p>
          <a:p>
            <a:pPr marL="514350" indent="-514350" algn="ctr">
              <a:buNone/>
            </a:pPr>
            <a:r>
              <a:rPr lang="ru-RU" sz="3600" dirty="0" smtClean="0"/>
              <a:t>2. Определение цели работы.</a:t>
            </a:r>
          </a:p>
          <a:p>
            <a:pPr marL="514350" indent="-514350" algn="ctr">
              <a:buNone/>
            </a:pPr>
            <a:r>
              <a:rPr lang="ru-RU" sz="3600" dirty="0" smtClean="0"/>
              <a:t>3. Формулирование гипотезы (предложения).</a:t>
            </a:r>
          </a:p>
          <a:p>
            <a:pPr marL="514350" indent="-514350" algn="ctr">
              <a:buNone/>
            </a:pPr>
            <a:r>
              <a:rPr lang="ru-RU" sz="3600" dirty="0" smtClean="0"/>
              <a:t>4. Определение задач, которые помогут достичь цели.</a:t>
            </a:r>
          </a:p>
          <a:p>
            <a:pPr marL="514350" indent="-514350" algn="ctr">
              <a:buNone/>
            </a:pPr>
            <a:r>
              <a:rPr lang="ru-RU" sz="3600" dirty="0" smtClean="0"/>
              <a:t>5. Составление плана работы.</a:t>
            </a:r>
          </a:p>
          <a:p>
            <a:pPr marL="514350" indent="-514350" algn="ctr">
              <a:buNone/>
            </a:pPr>
            <a:endParaRPr lang="ru-RU" sz="3600" dirty="0"/>
          </a:p>
          <a:p>
            <a:pPr marL="514350" indent="-514350" algn="ctr">
              <a:buNone/>
            </a:pPr>
            <a:endParaRPr lang="ru-RU" sz="3600" dirty="0" smtClean="0"/>
          </a:p>
          <a:p>
            <a:pPr marL="514350" indent="-514350" algn="ctr">
              <a:buNone/>
            </a:pPr>
            <a:endParaRPr lang="ru-RU" sz="3600" dirty="0"/>
          </a:p>
          <a:p>
            <a:pPr marL="514350" indent="-514350" algn="ctr">
              <a:buNone/>
            </a:pPr>
            <a:endParaRPr lang="ru-RU" sz="3600" dirty="0" smtClean="0"/>
          </a:p>
          <a:p>
            <a:pPr marL="514350" indent="-514350" algn="ctr"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072494" cy="571504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Кто может помочь?</a:t>
            </a:r>
          </a:p>
          <a:p>
            <a:endParaRPr lang="ru-RU" sz="3600" b="1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>
                <a:solidFill>
                  <a:schemeClr val="tx1"/>
                </a:solidFill>
              </a:rPr>
              <a:t>у</a:t>
            </a:r>
            <a:r>
              <a:rPr lang="ru-RU" sz="3600" dirty="0" smtClean="0">
                <a:solidFill>
                  <a:schemeClr val="tx1"/>
                </a:solidFill>
              </a:rPr>
              <a:t>чителя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родители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28604"/>
            <a:ext cx="7786742" cy="5643602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Виды продукта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solidFill>
                  <a:schemeClr val="tx1"/>
                </a:solidFill>
              </a:rPr>
              <a:t>а</a:t>
            </a:r>
            <a:r>
              <a:rPr lang="ru-RU" sz="3600" dirty="0" smtClean="0">
                <a:solidFill>
                  <a:schemeClr val="tx1"/>
                </a:solidFill>
              </a:rPr>
              <a:t>тлас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solidFill>
                  <a:schemeClr val="tx1"/>
                </a:solidFill>
              </a:rPr>
              <a:t>в</a:t>
            </a:r>
            <a:r>
              <a:rPr lang="ru-RU" sz="3600" dirty="0" smtClean="0">
                <a:solidFill>
                  <a:schemeClr val="tx1"/>
                </a:solidFill>
              </a:rPr>
              <a:t>идеофильм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solidFill>
                  <a:schemeClr val="tx1"/>
                </a:solidFill>
              </a:rPr>
              <a:t>м</a:t>
            </a:r>
            <a:r>
              <a:rPr lang="ru-RU" sz="3600" dirty="0" smtClean="0">
                <a:solidFill>
                  <a:schemeClr val="tx1"/>
                </a:solidFill>
              </a:rPr>
              <a:t>ультфильм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solidFill>
                  <a:schemeClr val="tx1"/>
                </a:solidFill>
              </a:rPr>
              <a:t>г</a:t>
            </a:r>
            <a:r>
              <a:rPr lang="ru-RU" sz="3600" dirty="0" smtClean="0">
                <a:solidFill>
                  <a:schemeClr val="tx1"/>
                </a:solidFill>
              </a:rPr>
              <a:t>азета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solidFill>
                  <a:schemeClr val="tx1"/>
                </a:solidFill>
              </a:rPr>
              <a:t>ж</a:t>
            </a:r>
            <a:r>
              <a:rPr lang="ru-RU" sz="3600" dirty="0" smtClean="0">
                <a:solidFill>
                  <a:schemeClr val="tx1"/>
                </a:solidFill>
              </a:rPr>
              <a:t>урнал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solidFill>
                  <a:schemeClr val="tx1"/>
                </a:solidFill>
              </a:rPr>
              <a:t>к</a:t>
            </a:r>
            <a:r>
              <a:rPr lang="ru-RU" sz="3600" dirty="0" smtClean="0">
                <a:solidFill>
                  <a:schemeClr val="tx1"/>
                </a:solidFill>
              </a:rPr>
              <a:t>оллекция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solidFill>
                  <a:schemeClr val="tx1"/>
                </a:solidFill>
              </a:rPr>
              <a:t>п</a:t>
            </a:r>
            <a:r>
              <a:rPr lang="ru-RU" sz="3600" dirty="0" smtClean="0">
                <a:solidFill>
                  <a:schemeClr val="tx1"/>
                </a:solidFill>
              </a:rPr>
              <a:t>убликация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solidFill>
                  <a:schemeClr val="tx1"/>
                </a:solidFill>
              </a:rPr>
              <a:t>с</a:t>
            </a:r>
            <a:r>
              <a:rPr lang="ru-RU" sz="3600" dirty="0" smtClean="0">
                <a:solidFill>
                  <a:schemeClr val="tx1"/>
                </a:solidFill>
              </a:rPr>
              <a:t>правочник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solidFill>
                  <a:schemeClr val="tx1"/>
                </a:solidFill>
              </a:rPr>
              <a:t>п</a:t>
            </a:r>
            <a:r>
              <a:rPr lang="ru-RU" sz="3600" dirty="0" smtClean="0">
                <a:solidFill>
                  <a:schemeClr val="tx1"/>
                </a:solidFill>
              </a:rPr>
              <a:t>рограмма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книга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500042"/>
            <a:ext cx="7643866" cy="571504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Основной</a:t>
            </a:r>
            <a:endParaRPr lang="ru-RU" dirty="0" smtClean="0">
              <a:solidFill>
                <a:schemeClr val="tx1"/>
              </a:solidFill>
            </a:endParaRPr>
          </a:p>
          <a:p>
            <a:pPr marL="742950" indent="-742950">
              <a:buAutoNum type="arabicPeriod"/>
            </a:pPr>
            <a:r>
              <a:rPr lang="ru-RU" sz="3600" dirty="0" smtClean="0">
                <a:solidFill>
                  <a:schemeClr val="tx1"/>
                </a:solidFill>
              </a:rPr>
              <a:t>Поиск и изучение литературы по теме работы.</a:t>
            </a:r>
          </a:p>
          <a:p>
            <a:pPr marL="742950" indent="-742950"/>
            <a:r>
              <a:rPr lang="ru-RU" sz="3600" dirty="0" smtClean="0">
                <a:solidFill>
                  <a:schemeClr val="tx1"/>
                </a:solidFill>
              </a:rPr>
              <a:t>2. Подбор материалов.</a:t>
            </a:r>
          </a:p>
          <a:p>
            <a:pPr marL="742950" indent="-742950"/>
            <a:r>
              <a:rPr lang="ru-RU" sz="3600" dirty="0" smtClean="0">
                <a:solidFill>
                  <a:schemeClr val="tx1"/>
                </a:solidFill>
              </a:rPr>
              <a:t>3. Выполнение собственных исследований.</a:t>
            </a:r>
          </a:p>
          <a:p>
            <a:pPr marL="742950" indent="-742950"/>
            <a:r>
              <a:rPr lang="ru-RU" sz="3600" dirty="0" smtClean="0">
                <a:solidFill>
                  <a:schemeClr val="tx1"/>
                </a:solidFill>
              </a:rPr>
              <a:t>4. Подготовка вывод по проделанной работе.</a:t>
            </a:r>
          </a:p>
          <a:p>
            <a:pPr marL="742950" indent="-742950"/>
            <a:r>
              <a:rPr lang="ru-RU" sz="3600" dirty="0" smtClean="0">
                <a:solidFill>
                  <a:schemeClr val="tx1"/>
                </a:solidFill>
              </a:rPr>
              <a:t>5. Оформление работы.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71480"/>
            <a:ext cx="7786742" cy="5715040"/>
          </a:xfrm>
        </p:spPr>
        <p:txBody>
          <a:bodyPr>
            <a:normAutofit/>
          </a:bodyPr>
          <a:lstStyle/>
          <a:p>
            <a:endParaRPr lang="ru-RU" sz="3600" dirty="0" smtClean="0">
              <a:solidFill>
                <a:schemeClr val="tx1"/>
              </a:solidFill>
            </a:endParaRPr>
          </a:p>
          <a:p>
            <a:endParaRPr lang="ru-RU" sz="3600" dirty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Итоговый</a:t>
            </a:r>
            <a:endParaRPr lang="ru-RU" sz="3600" dirty="0" smtClean="0">
              <a:solidFill>
                <a:schemeClr val="tx1"/>
              </a:solidFill>
            </a:endParaRPr>
          </a:p>
          <a:p>
            <a:endParaRPr lang="ru-RU" sz="3600" dirty="0" smtClean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</a:rPr>
              <a:t>Представление результатов проекта, защита проекта.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28604"/>
            <a:ext cx="7786742" cy="571504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Виды учебных исследований</a:t>
            </a:r>
          </a:p>
          <a:p>
            <a:pPr marL="742950" indent="-742950"/>
            <a:endParaRPr lang="ru-RU" sz="3600" dirty="0" smtClean="0">
              <a:solidFill>
                <a:schemeClr val="tx1"/>
              </a:solidFill>
            </a:endParaRPr>
          </a:p>
          <a:p>
            <a:pPr marL="742950" indent="-742950"/>
            <a:r>
              <a:rPr lang="ru-RU" sz="3600" dirty="0" smtClean="0">
                <a:solidFill>
                  <a:schemeClr val="tx1"/>
                </a:solidFill>
              </a:rPr>
              <a:t> По количеству участников: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 индивидуальные (самостоятельные)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ru-RU" sz="3600" dirty="0">
                <a:solidFill>
                  <a:schemeClr val="tx1"/>
                </a:solidFill>
              </a:rPr>
              <a:t>г</a:t>
            </a:r>
            <a:r>
              <a:rPr lang="ru-RU" sz="3600" dirty="0" smtClean="0">
                <a:solidFill>
                  <a:schemeClr val="tx1"/>
                </a:solidFill>
              </a:rPr>
              <a:t>рупповые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коллективные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71480"/>
            <a:ext cx="7929618" cy="550072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 По месту проявления:</a:t>
            </a:r>
          </a:p>
          <a:p>
            <a:endParaRPr lang="ru-RU" sz="36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>
                <a:solidFill>
                  <a:schemeClr val="tx1"/>
                </a:solidFill>
              </a:rPr>
              <a:t>у</a:t>
            </a:r>
            <a:r>
              <a:rPr lang="ru-RU" sz="3600" dirty="0" smtClean="0">
                <a:solidFill>
                  <a:schemeClr val="tx1"/>
                </a:solidFill>
              </a:rPr>
              <a:t>рочные</a:t>
            </a:r>
            <a:endParaRPr lang="ru-RU" sz="36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 внеурочные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28604"/>
            <a:ext cx="7929618" cy="564360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 По времени:</a:t>
            </a:r>
          </a:p>
          <a:p>
            <a:endParaRPr lang="ru-RU" sz="36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 краткосрочные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 долговременные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28604"/>
            <a:ext cx="7643866" cy="564360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 По теме:</a:t>
            </a:r>
          </a:p>
          <a:p>
            <a:endParaRPr lang="ru-RU" sz="36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>
                <a:solidFill>
                  <a:schemeClr val="tx1"/>
                </a:solidFill>
              </a:rPr>
              <a:t>п</a:t>
            </a:r>
            <a:r>
              <a:rPr lang="ru-RU" sz="3600" dirty="0" smtClean="0">
                <a:solidFill>
                  <a:schemeClr val="tx1"/>
                </a:solidFill>
              </a:rPr>
              <a:t>редметные</a:t>
            </a:r>
            <a:endParaRPr lang="ru-RU" sz="36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свободные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642918"/>
            <a:ext cx="7429552" cy="542928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Критерии оценивания</a:t>
            </a:r>
          </a:p>
          <a:p>
            <a:pPr lvl="1">
              <a:buFont typeface="Arial" pitchFamily="34" charset="0"/>
              <a:buChar char="•"/>
            </a:pPr>
            <a:r>
              <a:rPr lang="ru-RU" sz="3600" dirty="0">
                <a:ln>
                  <a:solidFill>
                    <a:schemeClr val="bg2"/>
                  </a:solidFill>
                </a:ln>
              </a:rPr>
              <a:t>к</a:t>
            </a:r>
            <a:r>
              <a:rPr lang="ru-RU" sz="3600" dirty="0" smtClean="0">
                <a:ln>
                  <a:solidFill>
                    <a:schemeClr val="bg2"/>
                  </a:solidFill>
                </a:ln>
              </a:rPr>
              <a:t>ачество выполнения работы по теме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solidFill>
                  <a:schemeClr val="tx1"/>
                </a:solidFill>
              </a:rPr>
              <a:t>с</a:t>
            </a:r>
            <a:r>
              <a:rPr lang="ru-RU" sz="3600" dirty="0" smtClean="0">
                <a:solidFill>
                  <a:schemeClr val="tx1"/>
                </a:solidFill>
              </a:rPr>
              <a:t>амостоятельность работы над проектом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solidFill>
                  <a:schemeClr val="tx1"/>
                </a:solidFill>
              </a:rPr>
              <a:t>а</a:t>
            </a:r>
            <a:r>
              <a:rPr lang="ru-RU" sz="3600" dirty="0" smtClean="0">
                <a:solidFill>
                  <a:schemeClr val="tx1"/>
                </a:solidFill>
              </a:rPr>
              <a:t>ртистизм и выразительность выступления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solidFill>
                  <a:schemeClr val="tx1"/>
                </a:solidFill>
              </a:rPr>
              <a:t>у</a:t>
            </a:r>
            <a:r>
              <a:rPr lang="ru-RU" sz="3600" dirty="0" smtClean="0">
                <a:solidFill>
                  <a:schemeClr val="tx1"/>
                </a:solidFill>
              </a:rPr>
              <a:t>мение отвечать на вопросы</a:t>
            </a:r>
          </a:p>
          <a:p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642918"/>
            <a:ext cx="7715304" cy="564360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Где собирать информацию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solidFill>
                  <a:schemeClr val="tx1"/>
                </a:solidFill>
              </a:rPr>
              <a:t>в</a:t>
            </a:r>
            <a:r>
              <a:rPr lang="ru-RU" sz="3600" dirty="0" smtClean="0">
                <a:solidFill>
                  <a:schemeClr val="tx1"/>
                </a:solidFill>
              </a:rPr>
              <a:t> книгах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solidFill>
                  <a:schemeClr val="tx1"/>
                </a:solidFill>
              </a:rPr>
              <a:t>в</a:t>
            </a:r>
            <a:r>
              <a:rPr lang="ru-RU" sz="3600" dirty="0" smtClean="0">
                <a:solidFill>
                  <a:schemeClr val="tx1"/>
                </a:solidFill>
              </a:rPr>
              <a:t> энциклопедиях, справочниках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solidFill>
                  <a:schemeClr val="tx1"/>
                </a:solidFill>
              </a:rPr>
              <a:t>с</a:t>
            </a:r>
            <a:r>
              <a:rPr lang="ru-RU" sz="3600" dirty="0" smtClean="0">
                <a:solidFill>
                  <a:schemeClr val="tx1"/>
                </a:solidFill>
              </a:rPr>
              <a:t>прашивать у окружающих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solidFill>
                  <a:schemeClr val="tx1"/>
                </a:solidFill>
              </a:rPr>
              <a:t>в</a:t>
            </a:r>
            <a:r>
              <a:rPr lang="ru-RU" sz="3600" dirty="0" smtClean="0">
                <a:solidFill>
                  <a:schemeClr val="tx1"/>
                </a:solidFill>
              </a:rPr>
              <a:t> Интернете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solidFill>
                  <a:schemeClr val="tx1"/>
                </a:solidFill>
              </a:rPr>
              <a:t>в</a:t>
            </a:r>
            <a:r>
              <a:rPr lang="ru-RU" sz="3600" dirty="0" smtClean="0">
                <a:solidFill>
                  <a:schemeClr val="tx1"/>
                </a:solidFill>
              </a:rPr>
              <a:t> созданных папках </a:t>
            </a:r>
            <a:r>
              <a:rPr lang="ru-RU" sz="3600" dirty="0" smtClean="0">
                <a:solidFill>
                  <a:schemeClr val="tx1"/>
                </a:solidFill>
              </a:rPr>
              <a:t>в </a:t>
            </a:r>
            <a:r>
              <a:rPr lang="ru-RU" sz="3600" dirty="0" smtClean="0">
                <a:solidFill>
                  <a:schemeClr val="tx1"/>
                </a:solidFill>
              </a:rPr>
              <a:t>классе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Трек">
      <a:dk1>
        <a:sysClr val="windowText" lastClr="000000"/>
      </a:dk1>
      <a:lt1>
        <a:sysClr val="window" lastClr="F4F4F4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101</TotalTime>
  <Words>178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работы над проектом</dc:title>
  <dc:creator>Admin</dc:creator>
  <cp:lastModifiedBy>Admin</cp:lastModifiedBy>
  <cp:revision>32</cp:revision>
  <dcterms:created xsi:type="dcterms:W3CDTF">2011-01-12T21:57:39Z</dcterms:created>
  <dcterms:modified xsi:type="dcterms:W3CDTF">2011-01-13T23:39:00Z</dcterms:modified>
</cp:coreProperties>
</file>