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D9B2-A332-47DA-BC72-9E85F8ED18DA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B971-03ED-4077-9FE1-061B08DCB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B971-03ED-4077-9FE1-061B08DCBC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9BFF-82F2-4C38-9BC9-F01F8666903F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2AFB-9CBB-4BDA-94D5-279593DD3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86999a4c081b7c092284dedbacf66ae7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Юнивита -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369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4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темат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7" y="1857364"/>
            <a:ext cx="4286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6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1157" y="1428736"/>
            <a:ext cx="508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857496"/>
            <a:ext cx="642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6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7" y="3244334"/>
            <a:ext cx="357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1071546"/>
            <a:ext cx="12858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6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381978"/>
            <a:ext cx="5715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6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5167796"/>
            <a:ext cx="15716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3143248"/>
            <a:ext cx="12858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6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714356"/>
            <a:ext cx="15001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6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темат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Наша Планета.Мир вокруг нас - Наша Планета.Мир вокруг н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1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6072206"/>
            <a:ext cx="7429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дней в неделе?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сенние детки - сладкие конфетки 2011/64. . Весна пришла - детишки сели! . - Страница 7 - Родительство - Малыши от 0 до 3х - Ф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Какой день идет после четверга?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торник картин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день идёт после четверга?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день идёт после четверга?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844824"/>
            <a:ext cx="316835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Какой день идёт перед средой?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Определение тиц сайта Блог - Остально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580112" cy="68513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1772816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называется пятый день недели?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Изучаемое слово - marram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79037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 flipH="1">
            <a:off x="5652120" y="1292883"/>
            <a:ext cx="3491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какие дни недели мы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можем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назвать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рабочими днями»?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Набивки Лицо графические заготовки Загрузить 1 000 clip arts (Страница 2) - ClipartLog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8640"/>
            <a:ext cx="5715000" cy="6336704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412907"/>
            <a:ext cx="3635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называются «выходные» дни недели?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рум Друзей ( СТАРОВЕРЫ ) ПУТЕШЕСТВИЯ ДРУЗ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521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99592" y="173973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«Минутка для шутки»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резентация счет предметов 1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5576" y="245086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86999a4c081b7c092284dedbacf66ae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Мультфильм школьный автобус с детьми - Стоковое векторное изображение clairev #3400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90931" cy="6858000"/>
          </a:xfrm>
          <a:prstGeom prst="rect">
            <a:avLst/>
          </a:prstGeom>
          <a:noFill/>
        </p:spPr>
      </p:pic>
      <p:pic>
        <p:nvPicPr>
          <p:cNvPr id="7" name="86999a4c081b7c092284dedbacf66ae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Головоломка для папы - Ma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79639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-119136"/>
            <a:ext cx="64442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«Геометрические фигуры»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олодцы - Картинка 14732/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ходной балл 2014 картинка для детей автобусная остановка Поступаем вмест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69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05264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Остановка «Отвечай и не зевай»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Учим цифру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3045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eekpic: изображение ts4.jpg F4GKW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3045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Учим цифру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045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темат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Скачать цифра 4 картинки и фото на телефон бесплат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4663"/>
            <a:ext cx="2160240" cy="3139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00506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Увеличьте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цифру на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темат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40050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Увеличьте цифру на 1 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цифр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темат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40050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Уменьши цифру на 1 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10 - Фото 2 - Цифры от 10 до 20 - Счёт - Фотосай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2656"/>
            <a:ext cx="341947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111</Words>
  <Application>Microsoft Office PowerPoint</Application>
  <PresentationFormat>Экран (4:3)</PresentationFormat>
  <Paragraphs>40</Paragraphs>
  <Slides>21</Slides>
  <Notes>12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воспитатель</cp:lastModifiedBy>
  <cp:revision>17</cp:revision>
  <dcterms:created xsi:type="dcterms:W3CDTF">2015-05-01T14:28:50Z</dcterms:created>
  <dcterms:modified xsi:type="dcterms:W3CDTF">2015-05-12T03:23:15Z</dcterms:modified>
</cp:coreProperties>
</file>