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B296-88B2-4788-A657-BA6DCBB753B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1F0B-7585-4F30-8E58-12B45F8F7B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B296-88B2-4788-A657-BA6DCBB753B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1F0B-7585-4F30-8E58-12B45F8F7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B296-88B2-4788-A657-BA6DCBB753B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1F0B-7585-4F30-8E58-12B45F8F7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B296-88B2-4788-A657-BA6DCBB753B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1F0B-7585-4F30-8E58-12B45F8F7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B296-88B2-4788-A657-BA6DCBB753B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A2C1F0B-7585-4F30-8E58-12B45F8F7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B296-88B2-4788-A657-BA6DCBB753B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1F0B-7585-4F30-8E58-12B45F8F7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B296-88B2-4788-A657-BA6DCBB753B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1F0B-7585-4F30-8E58-12B45F8F7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B296-88B2-4788-A657-BA6DCBB753B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1F0B-7585-4F30-8E58-12B45F8F7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B296-88B2-4788-A657-BA6DCBB753B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1F0B-7585-4F30-8E58-12B45F8F7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B296-88B2-4788-A657-BA6DCBB753B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1F0B-7585-4F30-8E58-12B45F8F7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B296-88B2-4788-A657-BA6DCBB753B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1F0B-7585-4F30-8E58-12B45F8F7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B1B296-88B2-4788-A657-BA6DCBB753B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2C1F0B-7585-4F30-8E58-12B45F8F7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228601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C000"/>
                </a:solidFill>
              </a:rPr>
              <a:t>Золотое кольцо России</a:t>
            </a:r>
            <a:br>
              <a:rPr lang="ru-RU" sz="6000" dirty="0" smtClean="0">
                <a:solidFill>
                  <a:srgbClr val="FFC000"/>
                </a:solidFill>
              </a:rPr>
            </a:br>
            <a:r>
              <a:rPr lang="ru-RU" sz="6000" dirty="0" smtClean="0">
                <a:solidFill>
                  <a:srgbClr val="FFC000"/>
                </a:solidFill>
              </a:rPr>
              <a:t>Плёс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43670" y="3929066"/>
            <a:ext cx="2500330" cy="178595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Подготовил ученик  3 «Б»</a:t>
            </a:r>
          </a:p>
          <a:p>
            <a:pPr algn="ctr"/>
            <a:r>
              <a:rPr lang="ru-RU" dirty="0" smtClean="0"/>
              <a:t>класса</a:t>
            </a:r>
          </a:p>
          <a:p>
            <a:pPr algn="ctr"/>
            <a:r>
              <a:rPr lang="ru-RU" dirty="0" smtClean="0"/>
              <a:t>Петров Максим</a:t>
            </a:r>
            <a:endParaRPr lang="ru-RU" dirty="0"/>
          </a:p>
        </p:txBody>
      </p:sp>
      <p:pic>
        <p:nvPicPr>
          <p:cNvPr id="13314" name="Picture 2" descr="&quot;Большое Золотое Кольцо&quot; 7 дней/6 ночей - фотографии Туроператор СН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6572296" cy="4214818"/>
          </a:xfrm>
          <a:prstGeom prst="rect">
            <a:avLst/>
          </a:prstGeom>
          <a:noFill/>
        </p:spPr>
      </p:pic>
      <p:pic>
        <p:nvPicPr>
          <p:cNvPr id="13318" name="Picture 6" descr="Что можно посмотреть в России - Страница 12 - Интересные темы и идеи для обсуждения - Форум Туртранс-Вояж - Страница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214422"/>
            <a:ext cx="1967403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928958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Плес</a:t>
            </a:r>
            <a:r>
              <a:rPr lang="ru-RU" sz="4000" dirty="0" smtClean="0"/>
              <a:t> - город в Приволжском районе Ивановской области, входящий в </a:t>
            </a:r>
            <a:r>
              <a:rPr lang="ru-RU" sz="4000" b="1" dirty="0" smtClean="0"/>
              <a:t>Золотое кольцо России</a:t>
            </a:r>
            <a:r>
              <a:rPr lang="ru-RU" sz="4000" dirty="0" smtClean="0"/>
              <a:t>.  Расположен на правом берегу Волги.</a:t>
            </a:r>
            <a:endParaRPr lang="ru-RU" sz="4000" dirty="0"/>
          </a:p>
        </p:txBody>
      </p:sp>
      <p:pic>
        <p:nvPicPr>
          <p:cNvPr id="14338" name="Picture 2" descr="http://www.ehate.ru/wp-content/uploads/2012/08/%D0%9F%D0%BB%D0%B5%D1%81-2-450x28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429000"/>
            <a:ext cx="707236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643074"/>
          </a:xfrm>
        </p:spPr>
        <p:txBody>
          <a:bodyPr>
            <a:normAutofit/>
          </a:bodyPr>
          <a:lstStyle/>
          <a:p>
            <a:r>
              <a:rPr lang="ru-RU" b="0" dirty="0" smtClean="0"/>
              <a:t>Плес - древний русский город, основанный в начале XV века</a:t>
            </a:r>
            <a:endParaRPr lang="ru-RU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35782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FFC000"/>
                </a:solidFill>
              </a:rPr>
              <a:t>История Плёса начинается с 1410 года, когда московский князь Василий I, сын Дмитрия Донского построил здесь укреплённую </a:t>
            </a:r>
            <a:r>
              <a:rPr lang="ru-RU" b="1" dirty="0" err="1" smtClean="0">
                <a:solidFill>
                  <a:srgbClr val="FFC000"/>
                </a:solidFill>
              </a:rPr>
              <a:t>таможенно-сторожевую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крепость-заставу.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5362" name="Picture 2" descr="Туристическая компания &quot;МАКСИ-ТУРС&quot;, Череповец. . Турфирма и турагентство в Вологодской области. . &quot;МАКСИ-ТУРС&quot;: туры, отдых, п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00438"/>
            <a:ext cx="7929618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Сохранилось большое количество памятников архитектуры.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0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 descr="В Плёсе сохранилось большое количество памятников архитектуры: церковь Воскресения Христова (1817), деревянная Воскресенская ц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8501122" cy="4695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643182"/>
          </a:xfrm>
        </p:spPr>
        <p:txBody>
          <a:bodyPr>
            <a:normAutofit/>
          </a:bodyPr>
          <a:lstStyle/>
          <a:p>
            <a:r>
              <a:rPr lang="ru-RU" dirty="0" smtClean="0"/>
              <a:t>В Плёсе находится дом-музей русского художника Исаака Левитана</a:t>
            </a:r>
            <a:endParaRPr lang="ru-RU" dirty="0"/>
          </a:p>
        </p:txBody>
      </p:sp>
      <p:pic>
        <p:nvPicPr>
          <p:cNvPr id="29698" name="Picture 2" descr="Экскурсионный автобусный тур &quot;ВЫХОДНЫЕ&quot; / &quot;ЗОЛОТЫЕ ВЕРСТЫ&quot; Ростов Великий - КОСТРОМА - Пл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33699"/>
            <a:ext cx="4571218" cy="3424259"/>
          </a:xfrm>
          <a:prstGeom prst="rect">
            <a:avLst/>
          </a:prstGeom>
          <a:noFill/>
        </p:spPr>
      </p:pic>
      <p:pic>
        <p:nvPicPr>
          <p:cNvPr id="29700" name="Picture 4" descr="Ягоды годжи Плёс Музей Худеем вместе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28934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718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Природа и достопримечательности города привлекают множество туристов, приезжающих в Плёс  с экскурсиями по Золотому Кольцу.</a:t>
            </a:r>
            <a:endParaRPr lang="ru-RU" dirty="0"/>
          </a:p>
        </p:txBody>
      </p:sp>
      <p:pic>
        <p:nvPicPr>
          <p:cNvPr id="30724" name="Picture 4" descr="Древнерусский Плес - 6 (Фото) - История, наука - Правда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928934"/>
            <a:ext cx="7165467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покажи мне Иваново - Круиз по Волге от Москвы до Астрахани. 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00" cy="628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32770" name="Picture 2" descr="Если удастся сломить Майдан -2 - Страница 2607 - ИНОС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763008" cy="438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</TotalTime>
  <Words>52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Золотое кольцо России Плёс</vt:lpstr>
      <vt:lpstr>Плес - город в Приволжском районе Ивановской области, входящий в Золотое кольцо России.  Расположен на правом берегу Волги.</vt:lpstr>
      <vt:lpstr>Плес - древний русский город, основанный в начале XV века</vt:lpstr>
      <vt:lpstr>Сохранилось большое количество памятников архитектуры.</vt:lpstr>
      <vt:lpstr>В Плёсе находится дом-музей русского художника Исаака Левитана</vt:lpstr>
      <vt:lpstr>Природа и достопримечательности города привлекают множество туристов, приезжающих в Плёс  с экскурсиями по Золотому Кольцу.</vt:lpstr>
      <vt:lpstr>Слайд 7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Золотое кольцо России Плёс</dc:title>
  <dc:creator>user</dc:creator>
  <cp:lastModifiedBy>user</cp:lastModifiedBy>
  <cp:revision>10</cp:revision>
  <dcterms:created xsi:type="dcterms:W3CDTF">2015-04-02T16:38:47Z</dcterms:created>
  <dcterms:modified xsi:type="dcterms:W3CDTF">2015-04-02T18:10:34Z</dcterms:modified>
</cp:coreProperties>
</file>