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4" r:id="rId4"/>
    <p:sldId id="258" r:id="rId5"/>
    <p:sldId id="259" r:id="rId6"/>
    <p:sldId id="260" r:id="rId7"/>
    <p:sldId id="261" r:id="rId8"/>
    <p:sldId id="262" r:id="rId9"/>
    <p:sldId id="271" r:id="rId10"/>
    <p:sldId id="269" r:id="rId11"/>
    <p:sldId id="264" r:id="rId12"/>
    <p:sldId id="272" r:id="rId13"/>
    <p:sldId id="26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09" autoAdjust="0"/>
  </p:normalViewPr>
  <p:slideViewPr>
    <p:cSldViewPr>
      <p:cViewPr varScale="1">
        <p:scale>
          <a:sx n="59" d="100"/>
          <a:sy n="59" d="100"/>
        </p:scale>
        <p:origin x="-52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EF9D7-95D4-4C0E-B7C3-431F5CF7FBF3}" type="datetimeFigureOut">
              <a:rPr lang="ru-RU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5B24-7680-474E-A081-5A4CB76E46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830CB-6C0A-4E31-876E-59B6F26667D6}" type="datetimeFigureOut">
              <a:rPr lang="ru-RU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8306D-F154-473F-9244-F987C3B21A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15D18-7746-4AF3-ACD3-A8A0032464EF}" type="datetimeFigureOut">
              <a:rPr lang="ru-RU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E7557-1453-408E-B7F4-3F6F3C681A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0C384-69B3-4D28-A4A1-F8781DEC379E}" type="datetimeFigureOut">
              <a:rPr lang="ru-RU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1C30C-889F-4C06-B538-106E2BFD71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EDC81-CF30-446F-8116-B95024F3FC25}" type="datetimeFigureOut">
              <a:rPr lang="ru-RU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2EC63-5E72-4E69-A57A-F8FF618B7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FB827-C889-4005-BBE4-30D160932524}" type="datetimeFigureOut">
              <a:rPr lang="ru-RU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059C0-989D-4AAD-B0A7-AEBC5293E6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A1B56-0C8C-4B5D-8DA1-4A1F64F2F5D3}" type="datetimeFigureOut">
              <a:rPr lang="ru-RU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F5D90-F914-4F20-A730-59EE095784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1807C-BD2D-42C3-ADDE-55006CF425F2}" type="datetimeFigureOut">
              <a:rPr lang="ru-RU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D58C3-0614-4677-8F79-FEB6F2A0A6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2DD0E-6138-4BB0-9300-62331481721B}" type="datetimeFigureOut">
              <a:rPr lang="ru-RU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79E38-ADDB-4D9C-8E36-DD9096C429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4D114-CFE0-4C77-826C-77412F87AB0B}" type="datetimeFigureOut">
              <a:rPr lang="ru-RU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F3D95-A57B-4256-A481-955464F0CF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4451C-2C4A-4251-8779-E4DB79ED5E51}" type="datetimeFigureOut">
              <a:rPr lang="ru-RU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3021A-CFFA-4D00-8414-F428EFD26E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0080B3B-7EDA-4879-AC6D-656AC9DBF4A1}" type="datetimeFigureOut">
              <a:rPr lang="ru-RU"/>
              <a:pPr>
                <a:defRPr/>
              </a:pPr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6BA840-414A-468F-9E81-3F1114FABB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4450"/>
            <a:ext cx="9144000" cy="690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114800" cy="11430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22530" name="Содержимое 3"/>
          <p:cNvSpPr>
            <a:spLocks noGrp="1"/>
          </p:cNvSpPr>
          <p:nvPr>
            <p:ph sz="half" idx="2"/>
          </p:nvPr>
        </p:nvSpPr>
        <p:spPr>
          <a:xfrm>
            <a:off x="5357813" y="0"/>
            <a:ext cx="3786187" cy="6858000"/>
          </a:xfrm>
          <a:solidFill>
            <a:srgbClr val="00B050"/>
          </a:solidFill>
        </p:spPr>
        <p:txBody>
          <a:bodyPr/>
          <a:lstStyle/>
          <a:p>
            <a:pPr algn="ctr"/>
            <a:endParaRPr lang="ru-RU" sz="4400" smtClean="0">
              <a:latin typeface="Monotype Corsiva" pitchFamily="66" charset="0"/>
            </a:endParaRPr>
          </a:p>
          <a:p>
            <a:pPr algn="ctr">
              <a:buFont typeface="Arial" charset="0"/>
              <a:buNone/>
            </a:pPr>
            <a:endParaRPr lang="ru-RU" sz="3600" b="1" smtClean="0">
              <a:latin typeface="Monotype Corsiva" pitchFamily="66" charset="0"/>
            </a:endParaRPr>
          </a:p>
          <a:p>
            <a:pPr algn="ctr">
              <a:buFont typeface="Arial" charset="0"/>
              <a:buNone/>
            </a:pP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А теперь давайте составим памятку поведения в лесу!!!</a:t>
            </a:r>
          </a:p>
        </p:txBody>
      </p:sp>
      <p:pic>
        <p:nvPicPr>
          <p:cNvPr id="22531" name="Содержимое 6" descr="викторина3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5500688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00B050"/>
          </a:solidFill>
        </p:spPr>
        <p:txBody>
          <a:bodyPr/>
          <a:lstStyle/>
          <a:p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Правила поведения в лесу</a:t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Умей вести себя в лесу, на прогулке, за городом: не кричи,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не пугай диких животных. </a:t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Не рви цветы, за тобой пройдут сотни людей, и им тоже будет приятно видеть цветы.</a:t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Не ломай зря деревья, не делай на них вырезки. От этого они сохнут и погибают.</a:t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Не лови ради забавы бабочек, муравьёв и других животных.</a:t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Не сори в лесу. Убирай за собой мусор и стеклянную посуду.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Пожар в лесу может возникнуть от брошенной стекляшки.</a:t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800" smtClean="0">
                <a:latin typeface="Monotype Corsiva" pitchFamily="66" charset="0"/>
              </a:rPr>
              <a:t/>
            </a:r>
            <a:br>
              <a:rPr lang="ru-RU" sz="2800" smtClean="0">
                <a:latin typeface="Monotype Corsiva" pitchFamily="66" charset="0"/>
              </a:rPr>
            </a:br>
            <a:endParaRPr lang="ru-RU" sz="2800" smtClean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24578" name="Текст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9144000" cy="6858000"/>
          </a:xfrm>
          <a:solidFill>
            <a:srgbClr val="00B050"/>
          </a:solidFill>
        </p:spPr>
        <p:txBody>
          <a:bodyPr/>
          <a:lstStyle/>
          <a:p>
            <a:endParaRPr lang="ru-RU" sz="4000" smtClean="0">
              <a:latin typeface="Monotype Corsiva" pitchFamily="66" charset="0"/>
            </a:endParaRPr>
          </a:p>
          <a:p>
            <a:endParaRPr lang="ru-RU" sz="4000" smtClean="0">
              <a:latin typeface="Monotype Corsiva" pitchFamily="66" charset="0"/>
            </a:endParaRPr>
          </a:p>
          <a:p>
            <a:r>
              <a:rPr lang="ru-RU" sz="4400" smtClean="0">
                <a:latin typeface="Monotype Corsiva" pitchFamily="66" charset="0"/>
              </a:rPr>
              <a:t>     </a:t>
            </a:r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Правила </a:t>
            </a:r>
          </a:p>
          <a:p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    поведения </a:t>
            </a:r>
          </a:p>
          <a:p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       в лесу </a:t>
            </a:r>
          </a:p>
        </p:txBody>
      </p:sp>
      <p:pic>
        <p:nvPicPr>
          <p:cNvPr id="24579" name="Содержимое 4" descr="чего не следует делать в лесу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5050" y="0"/>
            <a:ext cx="556895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4" descr="http://www.arhcity.ru/data/0/0-01-1101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4338" name="Рисунок 4" descr="allfons.ru-4733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4339" name="Текст 3"/>
          <p:cNvSpPr>
            <a:spLocks noGrp="1"/>
          </p:cNvSpPr>
          <p:nvPr>
            <p:ph type="body" sz="half" idx="2"/>
          </p:nvPr>
        </p:nvSpPr>
        <p:spPr>
          <a:xfrm>
            <a:off x="0" y="3786188"/>
            <a:ext cx="9144000" cy="3071812"/>
          </a:xfrm>
        </p:spPr>
        <p:txBody>
          <a:bodyPr/>
          <a:lstStyle/>
          <a:p>
            <a:pPr algn="ctr"/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Тема воспитательского часа: «Лес»!</a:t>
            </a:r>
          </a:p>
          <a:p>
            <a:pPr algn="r"/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00B050"/>
          </a:solidFill>
        </p:spPr>
        <p:txBody>
          <a:bodyPr/>
          <a:lstStyle/>
          <a:p>
            <a:pPr algn="l"/>
            <a:r>
              <a:rPr lang="ru-RU" sz="2400" smtClean="0"/>
              <a:t/>
            </a:r>
            <a:br>
              <a:rPr lang="ru-RU" sz="2400" smtClean="0"/>
            </a:b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Цель: </a:t>
            </a:r>
            <a:br>
              <a:rPr lang="ru-RU" sz="3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Формирование у воспитанников элементарных знаний о лесе.</a:t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Задачи: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.Уточнять и расширять имеющиеся представления детей о лесе.</a:t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.Познакомить воспитанников с ролью леса в жизни человека и природы.</a:t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.Развивать связную речь, обогащать словарный запас детей.</a:t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.Составить правила поведения в лесу.</a:t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.Коррекция памяти и внимания у воспитанников.</a:t>
            </a:r>
            <a:r>
              <a:rPr lang="ru-RU" sz="2400" smtClean="0"/>
              <a:t/>
            </a:r>
            <a:br>
              <a:rPr lang="ru-RU" sz="2400" smtClean="0"/>
            </a:b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0" y="1468438"/>
            <a:ext cx="9144000" cy="3754437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800">
                <a:latin typeface="Times New Roman" pitchFamily="18" charset="0"/>
                <a:cs typeface="Times New Roman" pitchFamily="18" charset="0"/>
              </a:rPr>
              <a:t>Дерево, трава, цветок и птица</a:t>
            </a:r>
          </a:p>
          <a:p>
            <a:pPr algn="ctr" eaLnBrk="0" hangingPunct="0"/>
            <a:r>
              <a:rPr lang="ru-RU" sz="4800">
                <a:latin typeface="Times New Roman" pitchFamily="18" charset="0"/>
                <a:cs typeface="Times New Roman" pitchFamily="18" charset="0"/>
              </a:rPr>
              <a:t>Не всегда умеет защититься.</a:t>
            </a:r>
          </a:p>
          <a:p>
            <a:pPr algn="ctr" eaLnBrk="0" hangingPunct="0"/>
            <a:r>
              <a:rPr lang="ru-RU" sz="4800">
                <a:latin typeface="Times New Roman" pitchFamily="18" charset="0"/>
                <a:cs typeface="Times New Roman" pitchFamily="18" charset="0"/>
              </a:rPr>
              <a:t>Если будут уничтожены они,</a:t>
            </a:r>
          </a:p>
          <a:p>
            <a:pPr algn="ctr" eaLnBrk="0" hangingPunct="0"/>
            <a:r>
              <a:rPr lang="ru-RU" sz="4800">
                <a:latin typeface="Times New Roman" pitchFamily="18" charset="0"/>
                <a:cs typeface="Times New Roman" pitchFamily="18" charset="0"/>
              </a:rPr>
              <a:t>    На планете</a:t>
            </a:r>
            <a:r>
              <a:rPr lang="en-US" sz="480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>
                <a:latin typeface="Times New Roman" pitchFamily="18" charset="0"/>
                <a:cs typeface="Times New Roman" pitchFamily="18" charset="0"/>
              </a:rPr>
              <a:t>мы останемся одни.</a:t>
            </a:r>
          </a:p>
          <a:p>
            <a:pPr algn="r" eaLnBrk="0" hangingPunct="0"/>
            <a:r>
              <a:rPr lang="ru-RU" sz="2800">
                <a:latin typeface="Times New Roman" pitchFamily="18" charset="0"/>
                <a:cs typeface="Times New Roman" pitchFamily="18" charset="0"/>
              </a:rPr>
              <a:t>(В. Берестов)</a:t>
            </a:r>
          </a:p>
          <a:p>
            <a:pPr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7410" name="Рисунок 4" descr="1266311169_2wsaq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7411" name="Текст 3"/>
          <p:cNvSpPr>
            <a:spLocks noGrp="1"/>
          </p:cNvSpPr>
          <p:nvPr>
            <p:ph type="body" sz="half" idx="2"/>
          </p:nvPr>
        </p:nvSpPr>
        <p:spPr>
          <a:xfrm>
            <a:off x="857250" y="2571750"/>
            <a:ext cx="7358063" cy="3600450"/>
          </a:xfrm>
        </p:spPr>
        <p:txBody>
          <a:bodyPr/>
          <a:lstStyle/>
          <a:p>
            <a:pPr algn="ctr"/>
            <a:r>
              <a:rPr lang="ru-RU" sz="8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Голубая планета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8434" name="Рисунок 4" descr="385121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8435" name="Текст 3"/>
          <p:cNvSpPr>
            <a:spLocks noGrp="1"/>
          </p:cNvSpPr>
          <p:nvPr>
            <p:ph type="body" sz="half" idx="2"/>
          </p:nvPr>
        </p:nvSpPr>
        <p:spPr>
          <a:xfrm>
            <a:off x="0" y="1643063"/>
            <a:ext cx="9144000" cy="5214937"/>
          </a:xfrm>
        </p:spPr>
        <p:txBody>
          <a:bodyPr/>
          <a:lstStyle/>
          <a:p>
            <a:pPr algn="ctr"/>
            <a:r>
              <a:rPr lang="ru-RU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9458" name="Рисунок 4" descr="luxfon.com_77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9459" name="Текст 3"/>
          <p:cNvSpPr>
            <a:spLocks noGrp="1"/>
          </p:cNvSpPr>
          <p:nvPr>
            <p:ph type="body" sz="half" idx="2"/>
          </p:nvPr>
        </p:nvSpPr>
        <p:spPr>
          <a:xfrm>
            <a:off x="0" y="3357563"/>
            <a:ext cx="9144000" cy="3500437"/>
          </a:xfrm>
        </p:spPr>
        <p:txBody>
          <a:bodyPr/>
          <a:lstStyle/>
          <a:p>
            <a:pPr algn="ctr"/>
            <a:r>
              <a:rPr lang="ru-RU" sz="6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ЛЕС – ЭТО ЛЁГКИЕ НАШЕЙ ПЛАНЕТЫ!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20482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20483" name="Рисунок 8" descr="podborka_1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285750" y="0"/>
            <a:ext cx="942975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21506" name="Текст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8858250" cy="6858000"/>
          </a:xfrm>
          <a:solidFill>
            <a:srgbClr val="00B050"/>
          </a:solidFill>
        </p:spPr>
        <p:txBody>
          <a:bodyPr/>
          <a:lstStyle/>
          <a:p>
            <a:endParaRPr lang="ru-RU" sz="4000" smtClean="0">
              <a:latin typeface="Monotype Corsiva" pitchFamily="66" charset="0"/>
            </a:endParaRPr>
          </a:p>
          <a:p>
            <a:r>
              <a:rPr lang="ru-RU" sz="4000" smtClean="0">
                <a:latin typeface="Monotype Corsiva" pitchFamily="66" charset="0"/>
              </a:rPr>
              <a:t>       </a:t>
            </a:r>
          </a:p>
          <a:p>
            <a:r>
              <a:rPr lang="ru-RU" sz="4000" smtClean="0">
                <a:latin typeface="Monotype Corsiva" pitchFamily="66" charset="0"/>
              </a:rPr>
              <a:t>         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Ребята, </a:t>
            </a:r>
          </a:p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     вспомните, </a:t>
            </a:r>
          </a:p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кого вы видели </a:t>
            </a:r>
          </a:p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        в лесу.</a:t>
            </a:r>
          </a:p>
        </p:txBody>
      </p:sp>
      <p:pic>
        <p:nvPicPr>
          <p:cNvPr id="21507" name="Содержимое 4" descr="кому нужны деревья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429000" y="0"/>
            <a:ext cx="5715000" cy="6858000"/>
          </a:xfrm>
          <a:solidFill>
            <a:srgbClr val="00B050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218</TotalTime>
  <Words>71</Words>
  <Application>Microsoft Office PowerPoint</Application>
  <PresentationFormat>Экран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 Цель:  Формирование у воспитанников элементарных знаний о лесе. Задачи:  1.Уточнять и расширять имеющиеся представления детей о лесе. 2.Познакомить воспитанников с ролью леса в жизни человека и природы. 3.Развивать связную речь, обогащать словарный запас детей. 4.Составить правила поведения в лесу. 5.Коррекция памяти и внимания у воспитанников.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Правила поведения в лесу   Умей вести себя в лесу, на прогулке, за городом: не кричи, не пугай диких животных.  Не рви цветы, за тобой пройдут сотни людей, и им тоже будет приятно видеть цветы. Не ломай зря деревья, не делай на них вырезки. От этого они сохнут и погибают. Не лови ради забавы бабочек, муравьёв и других животных. Не сори в лесу. Убирай за собой мусор и стеклянную посуду.   Пожар в лесу может возникнуть от брошенной стекляшки.       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34</cp:revision>
  <dcterms:created xsi:type="dcterms:W3CDTF">2013-10-24T17:46:58Z</dcterms:created>
  <dcterms:modified xsi:type="dcterms:W3CDTF">2015-05-12T16:51:39Z</dcterms:modified>
</cp:coreProperties>
</file>