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26432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Единый </a:t>
            </a:r>
            <a:r>
              <a:rPr lang="ru-RU" sz="3200" dirty="0" err="1" smtClean="0"/>
              <a:t>Всекубанский</a:t>
            </a:r>
            <a:r>
              <a:rPr lang="ru-RU" sz="3200" dirty="0" smtClean="0"/>
              <a:t> классный час, посвященный 70-й годовщине Победы в Великой Отечественной войне 1941-1945 годов « Миру – мир!» 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29256" y="4929198"/>
            <a:ext cx="2958840" cy="164307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Материал разработала и провела </a:t>
            </a:r>
          </a:p>
          <a:p>
            <a:r>
              <a:rPr lang="ru-RU" sz="1400" dirty="0" smtClean="0"/>
              <a:t>Классный руковоитель4 « Б» класса </a:t>
            </a:r>
          </a:p>
          <a:p>
            <a:r>
              <a:rPr lang="ru-RU" sz="1400" dirty="0" smtClean="0"/>
              <a:t>МОБУ СОШ №  14</a:t>
            </a:r>
          </a:p>
          <a:p>
            <a:r>
              <a:rPr lang="ru-RU" sz="1400" dirty="0" smtClean="0"/>
              <a:t>Муниципального образования </a:t>
            </a:r>
            <a:r>
              <a:rPr lang="ru-RU" sz="1400" dirty="0" err="1" smtClean="0"/>
              <a:t>Кореновский</a:t>
            </a:r>
            <a:r>
              <a:rPr lang="ru-RU" sz="1400" dirty="0" smtClean="0"/>
              <a:t> район</a:t>
            </a:r>
          </a:p>
          <a:p>
            <a:r>
              <a:rPr lang="ru-RU" sz="1400" dirty="0" err="1" smtClean="0"/>
              <a:t>Кайда</a:t>
            </a:r>
            <a:r>
              <a:rPr lang="ru-RU" sz="1400" dirty="0" smtClean="0"/>
              <a:t> Оксана Анатольевна.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Валя Зенкина</a:t>
            </a:r>
            <a:endParaRPr lang="ru-RU" sz="3600" dirty="0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416" r="520" b="2083"/>
          <a:stretch>
            <a:fillRect/>
          </a:stretch>
        </p:blipFill>
        <p:spPr bwMode="auto">
          <a:xfrm>
            <a:off x="2214546" y="1643051"/>
            <a:ext cx="46434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Аркадий </a:t>
            </a:r>
            <a:r>
              <a:rPr lang="ru-RU" sz="3600" dirty="0" err="1" smtClean="0"/>
              <a:t>К</a:t>
            </a:r>
            <a:r>
              <a:rPr lang="ru-RU" sz="3600" dirty="0" err="1" smtClean="0"/>
              <a:t>аманин</a:t>
            </a:r>
            <a:endParaRPr lang="ru-RU" sz="3600" dirty="0"/>
          </a:p>
        </p:txBody>
      </p:sp>
      <p:pic>
        <p:nvPicPr>
          <p:cNvPr id="4" name="Picture 4" descr="0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89" t="13329"/>
          <a:stretch>
            <a:fillRect/>
          </a:stretch>
        </p:blipFill>
        <p:spPr bwMode="auto">
          <a:xfrm>
            <a:off x="2285984" y="1571612"/>
            <a:ext cx="4572031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Володя Казначеев</a:t>
            </a:r>
            <a:endParaRPr lang="ru-RU" sz="3600" dirty="0"/>
          </a:p>
        </p:txBody>
      </p:sp>
      <p:pic>
        <p:nvPicPr>
          <p:cNvPr id="4" name="Picture 4" descr="volodj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08" t="10963" r="1526" b="6514"/>
          <a:stretch>
            <a:fillRect/>
          </a:stretch>
        </p:blipFill>
        <p:spPr bwMode="auto">
          <a:xfrm>
            <a:off x="2000232" y="1571625"/>
            <a:ext cx="5072098" cy="507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Лёня </a:t>
            </a:r>
            <a:r>
              <a:rPr lang="ru-RU" sz="3600" dirty="0" err="1" smtClean="0"/>
              <a:t>Объедко</a:t>
            </a:r>
            <a:endParaRPr lang="ru-RU" sz="3600" dirty="0"/>
          </a:p>
        </p:txBody>
      </p:sp>
      <p:pic>
        <p:nvPicPr>
          <p:cNvPr id="4" name="Рисунок 5" descr="12230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1518668" y="1571613"/>
            <a:ext cx="6482355" cy="47529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Юные защитницы ст. </a:t>
            </a:r>
            <a:r>
              <a:rPr lang="ru-RU" sz="3600" dirty="0" err="1" smtClean="0"/>
              <a:t>Кореновской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714380"/>
          </a:xfrm>
        </p:spPr>
        <p:txBody>
          <a:bodyPr/>
          <a:lstStyle/>
          <a:p>
            <a:r>
              <a:rPr lang="ru-RU" dirty="0" smtClean="0"/>
              <a:t>Венера Павленко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357299"/>
            <a:ext cx="4041775" cy="714379"/>
          </a:xfrm>
        </p:spPr>
        <p:txBody>
          <a:bodyPr/>
          <a:lstStyle/>
          <a:p>
            <a:r>
              <a:rPr lang="ru-RU" dirty="0" smtClean="0"/>
              <a:t>Клара </a:t>
            </a:r>
            <a:r>
              <a:rPr lang="ru-RU" dirty="0" err="1" smtClean="0"/>
              <a:t>Навальнева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000240"/>
            <a:ext cx="4041775" cy="4360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5" descr="picture"/>
          <p:cNvPicPr preferRelativeResize="0">
            <a:picLocks noGrp="1" noChangeArrowheads="1"/>
          </p:cNvPicPr>
          <p:nvPr>
            <p:ph sz="quarter" idx="2"/>
          </p:nvPr>
        </p:nvPicPr>
        <p:blipFill>
          <a:blip r:embed="rId2"/>
          <a:srcRect l="17500" t="17778" r="14166" b="20000"/>
          <a:stretch>
            <a:fillRect/>
          </a:stretch>
        </p:blipFill>
        <p:spPr bwMode="auto">
          <a:xfrm>
            <a:off x="825652" y="2000240"/>
            <a:ext cx="3303283" cy="43608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7000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Витя Гурин</a:t>
            </a:r>
          </a:p>
          <a:p>
            <a:endParaRPr lang="ru-RU" sz="2800" dirty="0" smtClean="0"/>
          </a:p>
          <a:p>
            <a:r>
              <a:rPr lang="ru-RU" sz="2800" dirty="0" smtClean="0"/>
              <a:t>Лёня </a:t>
            </a:r>
            <a:r>
              <a:rPr lang="ru-RU" sz="2800" dirty="0" err="1" smtClean="0"/>
              <a:t>Таранник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Федя Токарев</a:t>
            </a:r>
          </a:p>
          <a:p>
            <a:endParaRPr lang="ru-RU" sz="2800" dirty="0" smtClean="0"/>
          </a:p>
          <a:p>
            <a:r>
              <a:rPr lang="ru-RU" sz="2800" dirty="0" smtClean="0"/>
              <a:t>Володя Гуков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6424" y="785794"/>
            <a:ext cx="3798913" cy="546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Во имя жизни …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71517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957638" cy="4572000"/>
          </a:xfrm>
        </p:spPr>
        <p:txBody>
          <a:bodyPr/>
          <a:lstStyle/>
          <a:p>
            <a:r>
              <a:rPr lang="ru-RU" sz="2800" dirty="0" smtClean="0"/>
              <a:t>Давно умолк войны набат</a:t>
            </a:r>
          </a:p>
          <a:p>
            <a:r>
              <a:rPr lang="ru-RU" sz="2800" dirty="0" smtClean="0"/>
              <a:t>Цветут цветы в родном краю,</a:t>
            </a:r>
          </a:p>
          <a:p>
            <a:r>
              <a:rPr lang="ru-RU" sz="2800" dirty="0" smtClean="0"/>
              <a:t>Но будет вечно спать солдат,</a:t>
            </a:r>
          </a:p>
          <a:p>
            <a:r>
              <a:rPr lang="ru-RU" sz="2800" dirty="0" smtClean="0"/>
              <a:t>Что смертью храбрых пал в бою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admin\Desktop\78_df79280e336b593e00527443f6ce306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857752" y="1571612"/>
            <a:ext cx="382904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22 июня 1941 года на нашу Родину напала фашистская Германия…</a:t>
            </a:r>
            <a:endParaRPr lang="ru-RU" sz="2400" dirty="0"/>
          </a:p>
        </p:txBody>
      </p:sp>
      <p:pic>
        <p:nvPicPr>
          <p:cNvPr id="4" name="Picture 4" descr="&amp;ZHcy;&amp;icy;&amp;tcy;&amp;iecy;&amp;lcy;&amp;icy; &amp;Vcy;&amp;lcy;&amp;acy;&amp;dcy;&amp;icy;&amp;vcy;&amp;ocy;&amp;scy;&amp;tcy;&amp;ocy;&amp;kcy;&amp;acy; &amp;scy;&amp;lcy;&amp;ucy;&amp;shcy;&amp;acy;&amp;yucy;&amp;tcy; &amp;pcy;&amp;ocy; &amp;rcy;&amp;acy;&amp;dcy;&amp;icy;&amp;ocy; &amp;scy;&amp;ocy;&amp;ocy;&amp;bcy;&amp;shchcy;&amp;iecy;&amp;ncy;&amp;icy;&amp;iecy; &amp;ocy; &amp;ncy;&amp;acy;&amp;pcy;&amp;acy;&amp;dcy;&amp;iecy;&amp;ncy;&amp;icy;&amp;icy; &amp;gcy;&amp;icy;&amp;tcy;&amp;lcy;&amp;iecy;&amp;rcy;&amp;ocy;&amp;vcy;&amp;scy;&amp;kcy;&amp;ocy;&amp;jcy; &amp;Gcy;&amp;iecy;&amp;rcy;&amp;mcy;&amp;acy;&amp;ncy;&amp;icy;&amp;icy; &amp;ncy;&amp;acy; &amp;Scy;&amp;Scy;&amp;Scy;&amp;Rcy; 22 &amp;icy;&amp;yucy;&amp;ncy;&amp;yacy; 1941 &amp;gcy;. &amp;Mcy;&amp;iecy;&amp;scy;&amp;tcy;&amp;ocy; &amp;scy;&amp;hardcy;&amp;iecy;&amp;mcy;&amp;kcy;&amp;icy;: &amp;Vcy;&amp;lcy;&amp;acy;&amp;dcy;&amp;icy;&amp;vcy;&amp;ocy;&amp;scy;&amp;tcy;&amp;ocy;&amp;kcy; &amp;Acy;&amp;vcy;&amp;tcy;&amp;ocy;&amp;rcy; &amp;scy;&amp;hardcy;&amp;iecy;&amp;mcy;&amp;kcy;&amp;icy;: &amp;Mcy;&amp;yacy;&amp;scy;&amp;ncy;&amp;icy;&amp;kcy;&amp;ocy;&amp;vcy; &amp;Vcy;. &amp;Fcy;. &amp;Gcy;&amp;Acy;&amp;Pcy;&amp;Kcy; &amp;iecy;&amp;dcy;.&amp;khcy;&amp;rcy;.&amp;Pcy;-362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7"/>
            <a:ext cx="7858180" cy="48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Указом о мобилизации все военнообязанные отправляли на фронт…</a:t>
            </a:r>
            <a:endParaRPr lang="ru-RU" sz="2000" dirty="0"/>
          </a:p>
        </p:txBody>
      </p:sp>
      <p:pic>
        <p:nvPicPr>
          <p:cNvPr id="4" name="Picture 4" descr="&amp;Scy;&amp;ocy;&amp;vcy;&amp;iecy;&amp;tcy;&amp;scy;&amp;kcy;&amp;icy;&amp;iecy; &amp;vcy;&amp;ocy;&amp;icy;&amp;ncy;&amp;ycy; &amp;ocy;&amp;tcy;&amp;pcy;&amp;rcy;&amp;acy;&amp;vcy;&amp;lcy;&amp;yacy;&amp;yucy;&amp;tcy;&amp;scy;&amp;yacy; &amp;ncy;&amp;acy; &amp;fcy;&amp;rcy;&amp;ocy;&amp;ncy;&amp;tcy; 1941 &amp;gcy;. &amp;Mcy;&amp;iecy;&amp;scy;&amp;tcy;&amp;ocy; &amp;scy;&amp;hardcy;&amp;iecy;&amp;mcy;&amp;kcy;&amp;icy;: &amp;Tcy;&amp;acy;&amp;mcy;&amp;bcy;&amp;ocy;&amp;vcy;c&amp;kcy;&amp;acy;&amp;yacy; &amp;ocy;&amp;bcy;&amp;lcy;&amp;acy;&amp;scy;&amp;tcy;&amp;softcy; &amp;Acy;&amp;vcy;&amp;tcy;&amp;ocy;&amp;rcy; &amp;scy;&amp;hardcy;&amp;iecy;&amp;mcy;&amp;kcy;&amp;icy;: &amp;CHcy;&amp;iecy;&amp;rcy;&amp;ncy;&amp;ocy;&amp;vcy; &amp;Dcy;. &amp;Rcy;&amp;Gcy;&amp;Acy;&amp;Kcy;&amp;Fcy;&amp;Dcy; &amp;iecy;&amp;dcy;.&amp;khcy;&amp;rcy;.0-2563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08" y="1500175"/>
            <a:ext cx="4286280" cy="4824426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 станки становились женщины, старики и дети…</a:t>
            </a:r>
            <a:endParaRPr lang="ru-RU" sz="2800" dirty="0"/>
          </a:p>
        </p:txBody>
      </p:sp>
      <p:pic>
        <p:nvPicPr>
          <p:cNvPr id="1026" name="Picture 2" descr="C:\Users\admin\Desktop\518db8aaca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488"/>
            <a:ext cx="4038600" cy="4643470"/>
          </a:xfrm>
          <a:prstGeom prst="rect">
            <a:avLst/>
          </a:prstGeom>
          <a:noFill/>
        </p:spPr>
      </p:pic>
      <p:pic>
        <p:nvPicPr>
          <p:cNvPr id="1027" name="Picture 3" descr="C:\Users\admin\Desktop\BOB-30-04-201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14488"/>
            <a:ext cx="403860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914384"/>
          </a:xfrm>
        </p:spPr>
        <p:txBody>
          <a:bodyPr/>
          <a:lstStyle/>
          <a:p>
            <a:r>
              <a:rPr lang="ru-RU" dirty="0" smtClean="0"/>
              <a:t>Дети - герои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10-14 лет они стали уже взрослыми. Многим из них было суждено рано погибнуть. Их именами названы улицы и даже города нашей родины.</a:t>
            </a:r>
            <a:endParaRPr lang="ru-RU" sz="2400" dirty="0"/>
          </a:p>
        </p:txBody>
      </p:sp>
      <p:pic>
        <p:nvPicPr>
          <p:cNvPr id="10" name="Рисунок 3" descr="119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3714740" y="785794"/>
            <a:ext cx="4857785" cy="50720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Валя Котик</a:t>
            </a:r>
            <a:endParaRPr lang="ru-RU" dirty="0"/>
          </a:p>
        </p:txBody>
      </p:sp>
      <p:pic>
        <p:nvPicPr>
          <p:cNvPr id="7" name="Picture 6" descr="pk_0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14488"/>
            <a:ext cx="40719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Марат </a:t>
            </a:r>
            <a:r>
              <a:rPr lang="ru-RU" sz="3600" dirty="0" err="1" smtClean="0"/>
              <a:t>Казей</a:t>
            </a:r>
            <a:endParaRPr lang="ru-RU" sz="3600" dirty="0"/>
          </a:p>
        </p:txBody>
      </p:sp>
      <p:pic>
        <p:nvPicPr>
          <p:cNvPr id="4" name="Содержимое 3" descr="0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28" t="10448" r="2324" b="3125"/>
          <a:stretch>
            <a:fillRect/>
          </a:stretch>
        </p:blipFill>
        <p:spPr bwMode="auto">
          <a:xfrm>
            <a:off x="2285984" y="1643063"/>
            <a:ext cx="4714908" cy="507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Зина Портнова</a:t>
            </a:r>
            <a:endParaRPr lang="ru-RU" sz="3600" dirty="0"/>
          </a:p>
        </p:txBody>
      </p:sp>
      <p:pic>
        <p:nvPicPr>
          <p:cNvPr id="4" name="Picture 4" descr="0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585" b="1027"/>
          <a:stretch>
            <a:fillRect/>
          </a:stretch>
        </p:blipFill>
        <p:spPr bwMode="auto">
          <a:xfrm>
            <a:off x="2143108" y="1714500"/>
            <a:ext cx="4857783" cy="4929210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Лёня Голиков</a:t>
            </a:r>
            <a:endParaRPr lang="ru-RU" sz="3600" dirty="0"/>
          </a:p>
        </p:txBody>
      </p:sp>
      <p:pic>
        <p:nvPicPr>
          <p:cNvPr id="4" name="Picture 5" descr="0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399" r="1079" b="2238"/>
          <a:stretch>
            <a:fillRect/>
          </a:stretch>
        </p:blipFill>
        <p:spPr bwMode="auto">
          <a:xfrm>
            <a:off x="2143108" y="1500174"/>
            <a:ext cx="464346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161</Words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Единый Всекубанский классный час, посвященный 70-й годовщине Победы в Великой Отечественной войне 1941-1945 годов « Миру – мир!» </vt:lpstr>
      <vt:lpstr>22 июня 1941 года на нашу Родину напала фашистская Германия…</vt:lpstr>
      <vt:lpstr>Указом о мобилизации все военнообязанные отправляли на фронт…</vt:lpstr>
      <vt:lpstr>За станки становились женщины, старики и дети…</vt:lpstr>
      <vt:lpstr>Дети - герои</vt:lpstr>
      <vt:lpstr>Валя Котик</vt:lpstr>
      <vt:lpstr>Марат Казей</vt:lpstr>
      <vt:lpstr>Зина Портнова</vt:lpstr>
      <vt:lpstr>Лёня Голиков</vt:lpstr>
      <vt:lpstr>Валя Зенкина</vt:lpstr>
      <vt:lpstr>Аркадий Каманин</vt:lpstr>
      <vt:lpstr>Володя Казначеев</vt:lpstr>
      <vt:lpstr>Лёня Объедко</vt:lpstr>
      <vt:lpstr>Юные защитницы ст. Кореновской</vt:lpstr>
      <vt:lpstr>Слайд 15</vt:lpstr>
      <vt:lpstr>Во имя жизни …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Всекубанский классный час, посвященный 70-й годовщине Победы в Великой Отечественной войне 1941-1945 годов « Миру – мир!» </dc:title>
  <dc:creator>admin</dc:creator>
  <cp:lastModifiedBy>admin</cp:lastModifiedBy>
  <cp:revision>8</cp:revision>
  <dcterms:created xsi:type="dcterms:W3CDTF">2015-05-07T19:59:24Z</dcterms:created>
  <dcterms:modified xsi:type="dcterms:W3CDTF">2015-05-07T21:09:54Z</dcterms:modified>
</cp:coreProperties>
</file>