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22"/>
  </p:notesMasterIdLst>
  <p:sldIdLst>
    <p:sldId id="256" r:id="rId2"/>
    <p:sldId id="258" r:id="rId3"/>
    <p:sldId id="259" r:id="rId4"/>
    <p:sldId id="270" r:id="rId5"/>
    <p:sldId id="269" r:id="rId6"/>
    <p:sldId id="261" r:id="rId7"/>
    <p:sldId id="271" r:id="rId8"/>
    <p:sldId id="272" r:id="rId9"/>
    <p:sldId id="275" r:id="rId10"/>
    <p:sldId id="276" r:id="rId11"/>
    <p:sldId id="273" r:id="rId12"/>
    <p:sldId id="278" r:id="rId13"/>
    <p:sldId id="279" r:id="rId14"/>
    <p:sldId id="274" r:id="rId15"/>
    <p:sldId id="280" r:id="rId16"/>
    <p:sldId id="281" r:id="rId17"/>
    <p:sldId id="265" r:id="rId18"/>
    <p:sldId id="266" r:id="rId19"/>
    <p:sldId id="267" r:id="rId20"/>
    <p:sldId id="268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6B7BF3-D618-44C2-80C8-DA6A6EF5899B}" type="datetimeFigureOut">
              <a:rPr lang="ru-RU" smtClean="0"/>
              <a:pPr/>
              <a:t>27.04.2015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4C3BAE-BCB5-4B7E-8519-08EF80EFB95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1C6DB12-C3D3-4644-8CA6-00DB69B70DEC}" type="slidenum">
              <a:rPr lang="ru-RU"/>
              <a:pPr/>
              <a:t>3</a:t>
            </a:fld>
            <a:endParaRPr lang="ru-RU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4C3BAE-BCB5-4B7E-8519-08EF80EFB951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4C3BAE-BCB5-4B7E-8519-08EF80EFB951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1728E-F001-4610-90D5-FDAAA2AEF96A}" type="datetimeFigureOut">
              <a:rPr lang="ru-RU" smtClean="0"/>
              <a:pPr/>
              <a:t>27.04.2015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F5866-0A53-4D19-B2EC-8BD2B3CE90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1728E-F001-4610-90D5-FDAAA2AEF96A}" type="datetimeFigureOut">
              <a:rPr lang="ru-RU" smtClean="0"/>
              <a:pPr/>
              <a:t>27.04.2015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F5866-0A53-4D19-B2EC-8BD2B3CE90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1728E-F001-4610-90D5-FDAAA2AEF96A}" type="datetimeFigureOut">
              <a:rPr lang="ru-RU" smtClean="0"/>
              <a:pPr/>
              <a:t>27.04.2015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F5866-0A53-4D19-B2EC-8BD2B3CE90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1728E-F001-4610-90D5-FDAAA2AEF96A}" type="datetimeFigureOut">
              <a:rPr lang="ru-RU" smtClean="0"/>
              <a:pPr/>
              <a:t>27.04.2015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F5866-0A53-4D19-B2EC-8BD2B3CE90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1728E-F001-4610-90D5-FDAAA2AEF96A}" type="datetimeFigureOut">
              <a:rPr lang="ru-RU" smtClean="0"/>
              <a:pPr/>
              <a:t>27.04.2015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F5866-0A53-4D19-B2EC-8BD2B3CE90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1728E-F001-4610-90D5-FDAAA2AEF96A}" type="datetimeFigureOut">
              <a:rPr lang="ru-RU" smtClean="0"/>
              <a:pPr/>
              <a:t>27.04.2015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F5866-0A53-4D19-B2EC-8BD2B3CE90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1728E-F001-4610-90D5-FDAAA2AEF96A}" type="datetimeFigureOut">
              <a:rPr lang="ru-RU" smtClean="0"/>
              <a:pPr/>
              <a:t>27.04.2015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F5866-0A53-4D19-B2EC-8BD2B3CE90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1728E-F001-4610-90D5-FDAAA2AEF96A}" type="datetimeFigureOut">
              <a:rPr lang="ru-RU" smtClean="0"/>
              <a:pPr/>
              <a:t>27.04.2015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F5866-0A53-4D19-B2EC-8BD2B3CE90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1728E-F001-4610-90D5-FDAAA2AEF96A}" type="datetimeFigureOut">
              <a:rPr lang="ru-RU" smtClean="0"/>
              <a:pPr/>
              <a:t>27.04.2015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F5866-0A53-4D19-B2EC-8BD2B3CE90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1728E-F001-4610-90D5-FDAAA2AEF96A}" type="datetimeFigureOut">
              <a:rPr lang="ru-RU" smtClean="0"/>
              <a:pPr/>
              <a:t>27.04.2015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F5866-0A53-4D19-B2EC-8BD2B3CE90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1728E-F001-4610-90D5-FDAAA2AEF96A}" type="datetimeFigureOut">
              <a:rPr lang="ru-RU" smtClean="0"/>
              <a:pPr/>
              <a:t>27.04.2015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16F5866-0A53-4D19-B2EC-8BD2B3CE908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8B1728E-F001-4610-90D5-FDAAA2AEF96A}" type="datetimeFigureOut">
              <a:rPr lang="ru-RU" smtClean="0"/>
              <a:pPr/>
              <a:t>27.04.2015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16F5866-0A53-4D19-B2EC-8BD2B3CE908A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3153540"/>
          </a:xfrm>
        </p:spPr>
        <p:txBody>
          <a:bodyPr/>
          <a:lstStyle/>
          <a:p>
            <a:pPr algn="ctr"/>
            <a:r>
              <a:rPr lang="tt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Математика – мавыктыргыч һәм кызыклы фән</a:t>
            </a:r>
            <a:endParaRPr lang="ru-RU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t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Дөреслеген тикшер!</a:t>
            </a:r>
            <a:endParaRPr lang="ru-RU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" name="Группа 8"/>
          <p:cNvGrpSpPr/>
          <p:nvPr/>
        </p:nvGrpSpPr>
        <p:grpSpPr>
          <a:xfrm>
            <a:off x="2000232" y="2357430"/>
            <a:ext cx="4357718" cy="2214578"/>
            <a:chOff x="2000232" y="2357430"/>
            <a:chExt cx="2743200" cy="1004892"/>
          </a:xfrm>
        </p:grpSpPr>
        <p:pic>
          <p:nvPicPr>
            <p:cNvPr id="59394" name="Picture 2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40000"/>
            </a:blip>
            <a:srcRect/>
            <a:stretch>
              <a:fillRect/>
            </a:stretch>
          </p:blipFill>
          <p:spPr bwMode="auto">
            <a:xfrm>
              <a:off x="2071670" y="2357430"/>
              <a:ext cx="2276475" cy="361950"/>
            </a:xfrm>
            <a:prstGeom prst="rect">
              <a:avLst/>
            </a:prstGeom>
            <a:noFill/>
          </p:spPr>
        </p:pic>
        <p:pic>
          <p:nvPicPr>
            <p:cNvPr id="59393" name="Picture 1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40000"/>
            </a:blip>
            <a:srcRect/>
            <a:stretch>
              <a:fillRect/>
            </a:stretch>
          </p:blipFill>
          <p:spPr bwMode="auto">
            <a:xfrm>
              <a:off x="2000232" y="3000372"/>
              <a:ext cx="2743200" cy="361950"/>
            </a:xfrm>
            <a:prstGeom prst="rect">
              <a:avLst/>
            </a:prstGeom>
            <a:noFill/>
          </p:spPr>
        </p:pic>
      </p:grpSp>
      <p:sp>
        <p:nvSpPr>
          <p:cNvPr id="59395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9396" name="Rectangle 4"/>
          <p:cNvSpPr>
            <a:spLocks noChangeArrowheads="1"/>
          </p:cNvSpPr>
          <p:nvPr/>
        </p:nvSpPr>
        <p:spPr bwMode="auto">
          <a:xfrm>
            <a:off x="0" y="819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9397" name="Rectangle 5"/>
          <p:cNvSpPr>
            <a:spLocks noChangeArrowheads="1"/>
          </p:cNvSpPr>
          <p:nvPr/>
        </p:nvSpPr>
        <p:spPr bwMode="auto">
          <a:xfrm>
            <a:off x="0" y="1181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3224978"/>
          </a:xfrm>
        </p:spPr>
        <p:txBody>
          <a:bodyPr>
            <a:noAutofit/>
          </a:bodyPr>
          <a:lstStyle/>
          <a:p>
            <a:pPr algn="ctr"/>
            <a:r>
              <a:rPr lang="tt-RU" sz="8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Группалау ысулы</a:t>
            </a:r>
            <a:endParaRPr lang="ru-RU" sz="80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http://sdamgia.ru/formula/05/056ccc53dac4addabf5f96ce43d93f3fp.png"/>
          <p:cNvPicPr/>
          <p:nvPr/>
        </p:nvPicPr>
        <p:blipFill>
          <a:blip r:embed="rId3" cstate="print">
            <a:lum bright="-40000"/>
          </a:blip>
          <a:srcRect/>
          <a:stretch>
            <a:fillRect/>
          </a:stretch>
        </p:blipFill>
        <p:spPr bwMode="auto">
          <a:xfrm>
            <a:off x="1571604" y="1285860"/>
            <a:ext cx="5214974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4" descr="C:\Users\Наталья\Pictures\Организатор клипов (Microsoft)\j0232133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86563" y="4438650"/>
            <a:ext cx="2357437" cy="241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t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Дөреслеген тикшер!</a:t>
            </a:r>
            <a:endParaRPr lang="ru-RU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23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6325" name="Rectangle 5"/>
          <p:cNvSpPr>
            <a:spLocks noChangeArrowheads="1"/>
          </p:cNvSpPr>
          <p:nvPr/>
        </p:nvSpPr>
        <p:spPr bwMode="auto">
          <a:xfrm>
            <a:off x="0" y="12287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13" name="Группа 12"/>
          <p:cNvGrpSpPr/>
          <p:nvPr/>
        </p:nvGrpSpPr>
        <p:grpSpPr>
          <a:xfrm>
            <a:off x="1357290" y="2428868"/>
            <a:ext cx="6716914" cy="2214578"/>
            <a:chOff x="1357290" y="2428868"/>
            <a:chExt cx="6716914" cy="2214578"/>
          </a:xfrm>
        </p:grpSpPr>
        <p:pic>
          <p:nvPicPr>
            <p:cNvPr id="56322" name="Picture 2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40000"/>
            </a:blip>
            <a:srcRect/>
            <a:stretch>
              <a:fillRect/>
            </a:stretch>
          </p:blipFill>
          <p:spPr bwMode="auto">
            <a:xfrm>
              <a:off x="1357290" y="2428868"/>
              <a:ext cx="6640162" cy="928694"/>
            </a:xfrm>
            <a:prstGeom prst="rect">
              <a:avLst/>
            </a:prstGeom>
            <a:noFill/>
          </p:spPr>
        </p:pic>
        <p:pic>
          <p:nvPicPr>
            <p:cNvPr id="56321" name="Picture 1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40000"/>
            </a:blip>
            <a:srcRect/>
            <a:stretch>
              <a:fillRect/>
            </a:stretch>
          </p:blipFill>
          <p:spPr bwMode="auto">
            <a:xfrm>
              <a:off x="1357290" y="3571876"/>
              <a:ext cx="6716914" cy="1071570"/>
            </a:xfrm>
            <a:prstGeom prst="rect">
              <a:avLst/>
            </a:prstGeom>
            <a:noFill/>
          </p:spPr>
        </p:pic>
        <p:cxnSp>
          <p:nvCxnSpPr>
            <p:cNvPr id="9" name="Прямая соединительная линия 8"/>
            <p:cNvCxnSpPr/>
            <p:nvPr/>
          </p:nvCxnSpPr>
          <p:spPr>
            <a:xfrm flipV="1">
              <a:off x="1500166" y="4143380"/>
              <a:ext cx="1214446" cy="35719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 flipV="1">
              <a:off x="1428728" y="3571876"/>
              <a:ext cx="1214446" cy="35719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 flipV="1">
              <a:off x="4929190" y="4143380"/>
              <a:ext cx="1214446" cy="35719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flipV="1">
              <a:off x="5429256" y="3571876"/>
              <a:ext cx="1214446" cy="35719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4367986"/>
          </a:xfrm>
        </p:spPr>
        <p:txBody>
          <a:bodyPr>
            <a:normAutofit/>
          </a:bodyPr>
          <a:lstStyle/>
          <a:p>
            <a:pPr algn="ctr"/>
            <a:r>
              <a:rPr lang="tt-RU" sz="7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Кыскача тапкырлау</a:t>
            </a:r>
            <a:br>
              <a:rPr lang="tt-RU" sz="7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t-RU" sz="7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формулаларын </a:t>
            </a:r>
            <a:r>
              <a:rPr lang="tt-RU" sz="72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t-RU" sz="72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t-RU" sz="72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куллану ысулы</a:t>
            </a:r>
            <a:endParaRPr lang="ru-RU" sz="72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939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/>
          </a:blip>
          <a:srcRect/>
          <a:stretch>
            <a:fillRect/>
          </a:stretch>
        </p:blipFill>
        <p:spPr bwMode="auto">
          <a:xfrm>
            <a:off x="571472" y="2000240"/>
            <a:ext cx="7683941" cy="1285884"/>
          </a:xfrm>
          <a:prstGeom prst="rect">
            <a:avLst/>
          </a:prstGeom>
          <a:noFill/>
        </p:spPr>
      </p:pic>
      <p:pic>
        <p:nvPicPr>
          <p:cNvPr id="5" name="Picture 4" descr="C:\Users\Наталья\Pictures\Организатор клипов (Microsoft)\j0232133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86563" y="4438650"/>
            <a:ext cx="2357437" cy="241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t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Дөреслеген тикшер!</a:t>
            </a:r>
            <a:endParaRPr lang="ru-RU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4514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/>
          </a:blip>
          <a:srcRect/>
          <a:stretch>
            <a:fillRect/>
          </a:stretch>
        </p:blipFill>
        <p:spPr bwMode="auto">
          <a:xfrm>
            <a:off x="428596" y="2714620"/>
            <a:ext cx="8171810" cy="1000132"/>
          </a:xfrm>
          <a:prstGeom prst="rect">
            <a:avLst/>
          </a:prstGeom>
          <a:noFill/>
        </p:spPr>
      </p:pic>
      <p:pic>
        <p:nvPicPr>
          <p:cNvPr id="64513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/>
          </a:blip>
          <a:srcRect/>
          <a:stretch>
            <a:fillRect/>
          </a:stretch>
        </p:blipFill>
        <p:spPr bwMode="auto">
          <a:xfrm>
            <a:off x="1071538" y="4286256"/>
            <a:ext cx="5786478" cy="642942"/>
          </a:xfrm>
          <a:prstGeom prst="rect">
            <a:avLst/>
          </a:prstGeom>
          <a:noFill/>
        </p:spPr>
      </p:pic>
      <p:sp>
        <p:nvSpPr>
          <p:cNvPr id="64515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4516" name="Rectangle 4"/>
          <p:cNvSpPr>
            <a:spLocks noChangeArrowheads="1"/>
          </p:cNvSpPr>
          <p:nvPr/>
        </p:nvSpPr>
        <p:spPr bwMode="auto">
          <a:xfrm>
            <a:off x="0" y="847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4517" name="Rectangle 5"/>
          <p:cNvSpPr>
            <a:spLocks noChangeArrowheads="1"/>
          </p:cNvSpPr>
          <p:nvPr/>
        </p:nvSpPr>
        <p:spPr bwMode="auto">
          <a:xfrm>
            <a:off x="0" y="10382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4286248" y="3286124"/>
            <a:ext cx="1071570" cy="35719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7072330" y="2786058"/>
            <a:ext cx="1071570" cy="35719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4357686" y="2714620"/>
            <a:ext cx="785818" cy="285752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6500826" y="3357562"/>
            <a:ext cx="785818" cy="285752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3786182" y="3214686"/>
            <a:ext cx="642942" cy="35719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305800" cy="1785950"/>
          </a:xfrm>
        </p:spPr>
        <p:txBody>
          <a:bodyPr>
            <a:normAutofit fontScale="90000"/>
          </a:bodyPr>
          <a:lstStyle/>
          <a:p>
            <a:r>
              <a:rPr lang="ru-RU" sz="5400" b="1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Monotype Corsiva" pitchFamily="66" charset="0"/>
              </a:rPr>
              <a:t/>
            </a:r>
            <a:br>
              <a:rPr lang="ru-RU" sz="5400" b="1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Monotype Corsiva" pitchFamily="66" charset="0"/>
              </a:rPr>
            </a:br>
            <a:r>
              <a:rPr lang="ru-RU" sz="5400" b="1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Monotype Corsiva" pitchFamily="66" charset="0"/>
              </a:rPr>
              <a:t/>
            </a:r>
            <a:br>
              <a:rPr lang="ru-RU" sz="5400" b="1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Monotype Corsiva" pitchFamily="66" charset="0"/>
              </a:rPr>
            </a:br>
            <a:r>
              <a:rPr lang="ru-RU" sz="5400" b="1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Monotype Corsiva" pitchFamily="66" charset="0"/>
              </a:rPr>
              <a:t>Задание из банка  открытых  заданий  ГИА</a:t>
            </a:r>
            <a:r>
              <a:rPr lang="ru-RU" sz="5400" b="1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charset="0"/>
              </a:rPr>
              <a:t/>
            </a:r>
            <a:br>
              <a:rPr lang="ru-RU" sz="5400" b="1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charset="0"/>
              </a:rPr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90600" y="1752600"/>
            <a:ext cx="80010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4000" b="1" dirty="0">
                <a:ln>
                  <a:solidFill>
                    <a:srgbClr val="002346"/>
                  </a:solidFill>
                </a:ln>
                <a:solidFill>
                  <a:srgbClr val="002346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Monotype Corsiva" pitchFamily="66" charset="0"/>
              </a:rPr>
              <a:t>Сократить дробь</a:t>
            </a:r>
            <a:endParaRPr lang="ru-RU" sz="4000" b="1" dirty="0">
              <a:ln>
                <a:solidFill>
                  <a:srgbClr val="002346"/>
                </a:solidFill>
              </a:ln>
              <a:solidFill>
                <a:srgbClr val="002346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  <a:latin typeface="Arial" charset="0"/>
            </a:endParaRPr>
          </a:p>
        </p:txBody>
      </p:sp>
      <p:graphicFrame>
        <p:nvGraphicFramePr>
          <p:cNvPr id="2050" name="Object 9"/>
          <p:cNvGraphicFramePr>
            <a:graphicFrameLocks noChangeAspect="1"/>
          </p:cNvGraphicFramePr>
          <p:nvPr/>
        </p:nvGraphicFramePr>
        <p:xfrm>
          <a:off x="1417638" y="2643188"/>
          <a:ext cx="5191125" cy="1527175"/>
        </p:xfrm>
        <a:graphic>
          <a:graphicData uri="http://schemas.openxmlformats.org/presentationml/2006/ole">
            <p:oleObj spid="_x0000_s2050" name="Формула" r:id="rId3" imgW="1511280" imgH="444240" progId="Equation.3">
              <p:embed/>
            </p:oleObj>
          </a:graphicData>
        </a:graphic>
      </p:graphicFrame>
      <p:pic>
        <p:nvPicPr>
          <p:cNvPr id="5" name="Рисунок 4" descr="http://sdamgia.ru/formula/e9/e9fce9832636f6253f98c4d62ac18018p.pn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57422" y="4357694"/>
            <a:ext cx="3571900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ru-RU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http://www.antiege.ru/uploads/%D0%93%D0%98%D0%90/NEW2014/%D0%90%D0%BB%D0%B34/58.jpg"/>
          <p:cNvPicPr/>
          <p:nvPr/>
        </p:nvPicPr>
        <p:blipFill>
          <a:blip r:embed="rId3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428728" y="1214422"/>
            <a:ext cx="6000792" cy="172403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4714876" y="2643182"/>
            <a:ext cx="292895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4400" b="1" baseline="30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- 8х = 0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3296416"/>
          </a:xfrm>
        </p:spPr>
        <p:txBody>
          <a:bodyPr>
            <a:normAutofit/>
          </a:bodyPr>
          <a:lstStyle/>
          <a:p>
            <a:pPr algn="ctr"/>
            <a:r>
              <a:rPr lang="tt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Өйгә эш.</a:t>
            </a:r>
            <a:br>
              <a:rPr lang="tt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t-RU" sz="32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 Кыскача тапкырлау формулаларын кабатларга.</a:t>
            </a:r>
            <a:br>
              <a:rPr lang="tt-RU" sz="32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t-RU" sz="32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ОГЭ китабы №7  вариант 9,10,12,13.</a:t>
            </a:r>
            <a:r>
              <a:rPr lang="tt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t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t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Телдән</a:t>
            </a:r>
            <a:endParaRPr lang="ru-RU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t-RU" sz="32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Күпбуыннарны тапкырлашучыларга таркату </a:t>
            </a:r>
            <a:r>
              <a:rPr lang="tt-RU" sz="3200" dirty="0" smtClean="0">
                <a:latin typeface="Times New Roman" pitchFamily="18" charset="0"/>
                <a:cs typeface="Times New Roman" pitchFamily="18" charset="0"/>
              </a:rPr>
              <a:t>нәрсә ул?</a:t>
            </a:r>
          </a:p>
          <a:p>
            <a:pPr eaLnBrk="1" hangingPunct="1">
              <a:buNone/>
            </a:pPr>
            <a:endParaRPr lang="tt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t-RU" sz="32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Күпбуыннарны тапкырлашучыларга таркатуның </a:t>
            </a:r>
            <a:r>
              <a:rPr lang="tt-RU" sz="3200" dirty="0" smtClean="0">
                <a:latin typeface="Times New Roman" pitchFamily="18" charset="0"/>
                <a:cs typeface="Times New Roman" pitchFamily="18" charset="0"/>
              </a:rPr>
              <a:t>нинди ысулларын беләсез?</a:t>
            </a:r>
            <a:endParaRPr lang="ru-RU" sz="32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Comic Sans MS" pitchFamily="66" charset="0"/>
            </a:endParaRPr>
          </a:p>
          <a:p>
            <a:pPr eaLnBrk="1" hangingPunct="1">
              <a:buFont typeface="Arial" charset="0"/>
              <a:buNone/>
            </a:pPr>
            <a:endParaRPr lang="ru-RU" dirty="0" smtClean="0">
              <a:latin typeface="Comic Sans MS" pitchFamily="66" charset="0"/>
            </a:endParaRPr>
          </a:p>
          <a:p>
            <a:pPr eaLnBrk="1" hangingPunct="1"/>
            <a:endParaRPr lang="ru-RU" dirty="0" smtClean="0">
              <a:latin typeface="Comic Sans MS" pitchFamily="66" charset="0"/>
            </a:endParaRPr>
          </a:p>
        </p:txBody>
      </p:sp>
      <p:pic>
        <p:nvPicPr>
          <p:cNvPr id="6148" name="Picture 2" descr="C:\Users\Наталья\AppData\Local\Microsoft\Windows\Temporary Internet Files\Content.IE5\KL1PSIAA\MCj0343297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23138" y="5016500"/>
            <a:ext cx="1820862" cy="184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000108"/>
            <a:ext cx="8305800" cy="2428892"/>
          </a:xfrm>
        </p:spPr>
        <p:txBody>
          <a:bodyPr>
            <a:normAutofit/>
          </a:bodyPr>
          <a:lstStyle/>
          <a:p>
            <a:pPr algn="ctr"/>
            <a:r>
              <a:rPr lang="tt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t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t-RU" sz="6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Дәрес өчен рәхмәт!</a:t>
            </a:r>
            <a:endParaRPr lang="ru-RU" sz="66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0"/>
            <a:ext cx="7772400" cy="1828800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tt-RU" sz="4000" i="1" dirty="0" smtClean="0"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Күпбуыннарны тапкырлашучыларга </a:t>
            </a:r>
            <a:br>
              <a:rPr lang="tt-RU" sz="4000" i="1" dirty="0" smtClean="0"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tt-RU" sz="4000" i="1" dirty="0" smtClean="0"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таркатуның ысуллары</a:t>
            </a:r>
            <a:endParaRPr lang="ru-RU" sz="4000" i="1" dirty="0" smtClean="0">
              <a:solidFill>
                <a:srgbClr val="FFFF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3" name="Line 5"/>
          <p:cNvSpPr>
            <a:spLocks noChangeShapeType="1"/>
          </p:cNvSpPr>
          <p:nvPr/>
        </p:nvSpPr>
        <p:spPr bwMode="auto">
          <a:xfrm flipH="1">
            <a:off x="1692275" y="2060575"/>
            <a:ext cx="1871663" cy="1728788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54" name="Line 6"/>
          <p:cNvSpPr>
            <a:spLocks noChangeShapeType="1"/>
          </p:cNvSpPr>
          <p:nvPr/>
        </p:nvSpPr>
        <p:spPr bwMode="auto">
          <a:xfrm>
            <a:off x="4500563" y="2060575"/>
            <a:ext cx="142875" cy="316865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56" name="Line 8"/>
          <p:cNvSpPr>
            <a:spLocks noChangeShapeType="1"/>
          </p:cNvSpPr>
          <p:nvPr/>
        </p:nvSpPr>
        <p:spPr bwMode="auto">
          <a:xfrm>
            <a:off x="5795963" y="2060575"/>
            <a:ext cx="1008062" cy="1728788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428596" y="3643314"/>
            <a:ext cx="3033704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tt-RU" sz="28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Уртак тапкырлашучыны</a:t>
            </a:r>
          </a:p>
          <a:p>
            <a:pPr algn="ctr"/>
            <a:r>
              <a:rPr lang="tt-RU" sz="28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җ</a:t>
            </a:r>
            <a:r>
              <a:rPr lang="tt-RU" sz="28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әя тышына чыгару </a:t>
            </a:r>
            <a:endParaRPr lang="ru-RU" sz="2800" i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3348038" y="5207000"/>
            <a:ext cx="219470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Группалау</a:t>
            </a:r>
            <a:endParaRPr lang="ru-RU" sz="3600" i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5795963" y="3716338"/>
            <a:ext cx="32968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tt-RU" sz="28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Кыскача тапкырлау</a:t>
            </a:r>
          </a:p>
          <a:p>
            <a:pPr algn="ctr"/>
            <a:r>
              <a:rPr lang="tt-RU" sz="28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tt-RU" sz="28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ормулалары </a:t>
            </a:r>
          </a:p>
          <a:p>
            <a:pPr algn="ctr"/>
            <a:r>
              <a:rPr lang="tt-RU" sz="28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ярдәмендә</a:t>
            </a:r>
            <a:endParaRPr lang="ru-RU" sz="2800" i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 animBg="1"/>
      <p:bldP spid="2054" grpId="0" animBg="1"/>
      <p:bldP spid="2056" grpId="0" animBg="1"/>
      <p:bldP spid="2057" grpId="0"/>
      <p:bldP spid="2060" grpId="0"/>
      <p:bldP spid="206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http://sdamgia.ru/formula/e9/e9fce9832636f6253f98c4d62ac18018p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928670"/>
            <a:ext cx="3286148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sdamgia.ru/formula/7d/7d8a5d3cad26f0f4f85bcf5257598e86p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43570" y="928670"/>
            <a:ext cx="2167585" cy="1333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://sdamgia.ru/formula/82/82e2596dc6c84331e1e4fef21fe23e6ap.pn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4414" y="2857496"/>
            <a:ext cx="2536840" cy="1623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://sdamgia.ru/formula/49/49b1cb2a5400331ef9901a7a419a1815p.pn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0" y="2714620"/>
            <a:ext cx="3937976" cy="1695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http://sdamgia.ru/formula/f0/f08beb5be020f82175692d4aedb53e91p.pn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571868" y="4857760"/>
            <a:ext cx="3071834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1316038"/>
            <a:ext cx="7772400" cy="2898780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/>
            <a:r>
              <a:rPr lang="tt-RU" sz="7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Вакланмаларны кыскарту</a:t>
            </a:r>
            <a:endParaRPr lang="ru-RU" sz="72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tt-RU" sz="4000" b="1" dirty="0" smtClean="0">
                <a:solidFill>
                  <a:srgbClr val="C00000"/>
                </a:solidFill>
              </a:rPr>
              <a:t>Тапкырлашучыларга таркатыгыз!</a:t>
            </a:r>
            <a:endParaRPr lang="ru-RU" sz="4000" dirty="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288" y="981075"/>
            <a:ext cx="8229600" cy="5073650"/>
          </a:xfrm>
        </p:spPr>
        <p:txBody>
          <a:bodyPr rtlCol="0">
            <a:normAutofit lnSpcReduction="10000"/>
          </a:bodyPr>
          <a:lstStyle/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t-RU" sz="4400" b="1" dirty="0" smtClean="0">
                <a:solidFill>
                  <a:srgbClr val="002060"/>
                </a:solidFill>
              </a:rPr>
              <a:t>Телдән</a:t>
            </a:r>
            <a:endParaRPr lang="en-US" sz="4400" b="1" dirty="0" smtClean="0">
              <a:solidFill>
                <a:srgbClr val="002060"/>
              </a:solidFill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400" b="1" dirty="0" smtClean="0">
                <a:solidFill>
                  <a:srgbClr val="002060"/>
                </a:solidFill>
              </a:rPr>
              <a:t> </a:t>
            </a: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 + 6n                       4 – 12x       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tt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с² - </a:t>
            </a:r>
            <a:r>
              <a:rPr lang="en-US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d²                         9m² - 25 n²      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-2a + 3ab                 x² - 2xy + y²     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ах + 3х + 4а + 12</a:t>
            </a:r>
            <a:r>
              <a:rPr lang="en-US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8a – 16       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7ax³ - 14a²x                4x² + 4x +1        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</a:t>
            </a: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9" descr="H:\Documents and Settings\Admin\Мои документы\анимашки\Анимашки_ClipArt\AG00317_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5" y="4838700"/>
            <a:ext cx="1571625" cy="201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3725044"/>
          </a:xfrm>
        </p:spPr>
        <p:txBody>
          <a:bodyPr>
            <a:normAutofit/>
          </a:bodyPr>
          <a:lstStyle/>
          <a:p>
            <a:pPr algn="ctr"/>
            <a:r>
              <a:rPr lang="tt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Дөреслеген тикшер!</a:t>
            </a:r>
            <a:br>
              <a:rPr lang="tt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t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t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5" name="Группа 24"/>
          <p:cNvGrpSpPr/>
          <p:nvPr/>
        </p:nvGrpSpPr>
        <p:grpSpPr>
          <a:xfrm>
            <a:off x="2143108" y="3786190"/>
            <a:ext cx="3357586" cy="430216"/>
            <a:chOff x="2143108" y="3786190"/>
            <a:chExt cx="3357586" cy="430216"/>
          </a:xfrm>
        </p:grpSpPr>
        <p:cxnSp>
          <p:nvCxnSpPr>
            <p:cNvPr id="6" name="Прямая соединительная линия 5"/>
            <p:cNvCxnSpPr/>
            <p:nvPr/>
          </p:nvCxnSpPr>
          <p:spPr>
            <a:xfrm rot="5400000" flipH="1" flipV="1">
              <a:off x="2071670" y="3857628"/>
              <a:ext cx="428628" cy="28575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 rot="16200000" flipH="1">
              <a:off x="2321703" y="3893347"/>
              <a:ext cx="428628" cy="214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 rot="5400000" flipH="1" flipV="1">
              <a:off x="2571736" y="3857628"/>
              <a:ext cx="428628" cy="28575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H="1">
              <a:off x="2857488" y="3857628"/>
              <a:ext cx="428628" cy="28575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>
              <a:off x="3214678" y="4214818"/>
              <a:ext cx="57150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 flipV="1">
              <a:off x="3679025" y="3893347"/>
              <a:ext cx="428628" cy="214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H="1">
              <a:off x="3929058" y="3857628"/>
              <a:ext cx="428628" cy="28575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>
              <a:off x="4286248" y="4214818"/>
              <a:ext cx="57150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>
              <a:off x="4929190" y="4214818"/>
              <a:ext cx="57150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3582168"/>
          </a:xfrm>
        </p:spPr>
        <p:txBody>
          <a:bodyPr>
            <a:noAutofit/>
          </a:bodyPr>
          <a:lstStyle/>
          <a:p>
            <a:pPr algn="ctr"/>
            <a:r>
              <a:rPr lang="tt-RU" sz="8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Җәя тышына чыгару ысулы</a:t>
            </a:r>
            <a:endParaRPr lang="ru-RU" sz="80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t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Эшләп кара!</a:t>
            </a:r>
            <a:endParaRPr lang="ru-RU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2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427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/>
          </a:blip>
          <a:srcRect/>
          <a:stretch>
            <a:fillRect/>
          </a:stretch>
        </p:blipFill>
        <p:spPr bwMode="auto">
          <a:xfrm>
            <a:off x="2143108" y="2428868"/>
            <a:ext cx="5810291" cy="1143008"/>
          </a:xfrm>
          <a:prstGeom prst="rect">
            <a:avLst/>
          </a:prstGeom>
          <a:noFill/>
        </p:spPr>
      </p:pic>
      <p:pic>
        <p:nvPicPr>
          <p:cNvPr id="5" name="Picture 4" descr="C:\Users\Наталья\Pictures\Организатор клипов (Microsoft)\j0232133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86563" y="4438650"/>
            <a:ext cx="2357437" cy="241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8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415</TotalTime>
  <Words>121</Words>
  <Application>Microsoft Office PowerPoint</Application>
  <PresentationFormat>Экран (4:3)</PresentationFormat>
  <Paragraphs>38</Paragraphs>
  <Slides>20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2" baseType="lpstr">
      <vt:lpstr>Поток</vt:lpstr>
      <vt:lpstr>Формула</vt:lpstr>
      <vt:lpstr>Математика – мавыктыргыч һәм кызыклы фән</vt:lpstr>
      <vt:lpstr>Телдән</vt:lpstr>
      <vt:lpstr>Күпбуыннарны тапкырлашучыларга  таркатуның ысуллары</vt:lpstr>
      <vt:lpstr>Слайд 4</vt:lpstr>
      <vt:lpstr>Вакланмаларны кыскарту</vt:lpstr>
      <vt:lpstr>Тапкырлашучыларга таркатыгыз!</vt:lpstr>
      <vt:lpstr>Дөреслеген тикшер!  </vt:lpstr>
      <vt:lpstr>Җәя тышына чыгару ысулы</vt:lpstr>
      <vt:lpstr>Эшләп кара!</vt:lpstr>
      <vt:lpstr>Дөреслеген тикшер!</vt:lpstr>
      <vt:lpstr>Группалау ысулы</vt:lpstr>
      <vt:lpstr>Слайд 12</vt:lpstr>
      <vt:lpstr>Дөреслеген тикшер!</vt:lpstr>
      <vt:lpstr>Кыскача тапкырлау формулаларын  куллану ысулы</vt:lpstr>
      <vt:lpstr>Слайд 15</vt:lpstr>
      <vt:lpstr>Дөреслеген тикшер!</vt:lpstr>
      <vt:lpstr>  Задание из банка  открытых  заданий  ГИА </vt:lpstr>
      <vt:lpstr>Слайд 18</vt:lpstr>
      <vt:lpstr>Өйгә эш. 1. Кыскача тапкырлау формулаларын кабатларга. ОГЭ китабы №7  вариант 9,10,12,13. </vt:lpstr>
      <vt:lpstr> Дәрес өчен рәхмәт!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Күпбуыннарны тапкырлашучыларга таркату</dc:title>
  <dc:creator>Admin</dc:creator>
  <cp:lastModifiedBy>Admin</cp:lastModifiedBy>
  <cp:revision>47</cp:revision>
  <dcterms:created xsi:type="dcterms:W3CDTF">2015-04-07T18:37:50Z</dcterms:created>
  <dcterms:modified xsi:type="dcterms:W3CDTF">2015-04-27T06:52:54Z</dcterms:modified>
</cp:coreProperties>
</file>