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0" r:id="rId3"/>
    <p:sldId id="261" r:id="rId4"/>
    <p:sldId id="256" r:id="rId5"/>
    <p:sldId id="257" r:id="rId6"/>
    <p:sldId id="258" r:id="rId7"/>
    <p:sldId id="25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CC99"/>
    <a:srgbClr val="FFFF99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17" autoAdjust="0"/>
  </p:normalViewPr>
  <p:slideViewPr>
    <p:cSldViewPr>
      <p:cViewPr>
        <p:scale>
          <a:sx n="93" d="100"/>
          <a:sy n="93" d="100"/>
        </p:scale>
        <p:origin x="138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4C27-BB6A-43AB-866A-4763469E98F9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2B80-36D9-4AE5-89A2-9A09A8064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4C27-BB6A-43AB-866A-4763469E98F9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2B80-36D9-4AE5-89A2-9A09A8064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4C27-BB6A-43AB-866A-4763469E98F9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2B80-36D9-4AE5-89A2-9A09A8064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4C27-BB6A-43AB-866A-4763469E98F9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2B80-36D9-4AE5-89A2-9A09A8064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4C27-BB6A-43AB-866A-4763469E98F9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2B80-36D9-4AE5-89A2-9A09A8064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4C27-BB6A-43AB-866A-4763469E98F9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2B80-36D9-4AE5-89A2-9A09A8064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4C27-BB6A-43AB-866A-4763469E98F9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2B80-36D9-4AE5-89A2-9A09A8064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4C27-BB6A-43AB-866A-4763469E98F9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2B80-36D9-4AE5-89A2-9A09A8064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4C27-BB6A-43AB-866A-4763469E98F9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2B80-36D9-4AE5-89A2-9A09A8064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4C27-BB6A-43AB-866A-4763469E98F9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2B80-36D9-4AE5-89A2-9A09A8064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4C27-BB6A-43AB-866A-4763469E98F9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2B80-36D9-4AE5-89A2-9A09A8064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24C27-BB6A-43AB-866A-4763469E98F9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02B80-36D9-4AE5-89A2-9A09A8064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4.jpeg"/><Relationship Id="rId3" Type="http://schemas.openxmlformats.org/officeDocument/2006/relationships/audio" Target="../media/audio2.wav"/><Relationship Id="rId7" Type="http://schemas.openxmlformats.org/officeDocument/2006/relationships/image" Target="../media/image4.jpeg"/><Relationship Id="rId12" Type="http://schemas.openxmlformats.org/officeDocument/2006/relationships/image" Target="../media/image13.jpeg"/><Relationship Id="rId2" Type="http://schemas.openxmlformats.org/officeDocument/2006/relationships/audio" Target="../media/audio1.wav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2.jpeg"/><Relationship Id="rId5" Type="http://schemas.openxmlformats.org/officeDocument/2006/relationships/image" Target="../media/image8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image" Target="../media/image7.png"/><Relationship Id="rId9" Type="http://schemas.openxmlformats.org/officeDocument/2006/relationships/image" Target="../media/image1.jpeg"/><Relationship Id="rId1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image" Target="../media/image17.jpeg"/><Relationship Id="rId3" Type="http://schemas.openxmlformats.org/officeDocument/2006/relationships/audio" Target="../media/audio1.wav"/><Relationship Id="rId7" Type="http://schemas.openxmlformats.org/officeDocument/2006/relationships/image" Target="../media/image10.jpeg"/><Relationship Id="rId12" Type="http://schemas.openxmlformats.org/officeDocument/2006/relationships/image" Target="../media/image16.jpeg"/><Relationship Id="rId2" Type="http://schemas.openxmlformats.org/officeDocument/2006/relationships/audio" Target="../media/audio2.wav"/><Relationship Id="rId16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image" Target="../media/image11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2.png"/><Relationship Id="rId3" Type="http://schemas.openxmlformats.org/officeDocument/2006/relationships/audio" Target="../media/audio1.wav"/><Relationship Id="rId7" Type="http://schemas.openxmlformats.org/officeDocument/2006/relationships/image" Target="../media/image17.jpeg"/><Relationship Id="rId12" Type="http://schemas.openxmlformats.org/officeDocument/2006/relationships/image" Target="../media/image1.jpeg"/><Relationship Id="rId2" Type="http://schemas.openxmlformats.org/officeDocument/2006/relationships/audio" Target="../media/audio2.wav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14.jpeg"/><Relationship Id="rId5" Type="http://schemas.openxmlformats.org/officeDocument/2006/relationships/image" Target="../media/image15.jpeg"/><Relationship Id="rId15" Type="http://schemas.openxmlformats.org/officeDocument/2006/relationships/image" Target="../media/image4.jpeg"/><Relationship Id="rId10" Type="http://schemas.openxmlformats.org/officeDocument/2006/relationships/image" Target="../media/image13.jpeg"/><Relationship Id="rId4" Type="http://schemas.openxmlformats.org/officeDocument/2006/relationships/image" Target="../media/image8.jpeg"/><Relationship Id="rId9" Type="http://schemas.openxmlformats.org/officeDocument/2006/relationships/image" Target="../media/image12.jpeg"/><Relationship Id="rId1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.jpeg"/><Relationship Id="rId3" Type="http://schemas.openxmlformats.org/officeDocument/2006/relationships/image" Target="../media/image7.png"/><Relationship Id="rId7" Type="http://schemas.openxmlformats.org/officeDocument/2006/relationships/image" Target="../media/image17.jpeg"/><Relationship Id="rId12" Type="http://schemas.openxmlformats.org/officeDocument/2006/relationships/image" Target="../media/image23.jpeg"/><Relationship Id="rId17" Type="http://schemas.openxmlformats.org/officeDocument/2006/relationships/image" Target="../media/image5.jpeg"/><Relationship Id="rId2" Type="http://schemas.openxmlformats.org/officeDocument/2006/relationships/audio" Target="../media/audio3.wav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2.jpeg"/><Relationship Id="rId5" Type="http://schemas.openxmlformats.org/officeDocument/2006/relationships/image" Target="../media/image20.jpeg"/><Relationship Id="rId15" Type="http://schemas.openxmlformats.org/officeDocument/2006/relationships/image" Target="../media/image3.jpeg"/><Relationship Id="rId10" Type="http://schemas.openxmlformats.org/officeDocument/2006/relationships/image" Target="../media/image18.jpeg"/><Relationship Id="rId4" Type="http://schemas.openxmlformats.org/officeDocument/2006/relationships/image" Target="../media/image19.jpeg"/><Relationship Id="rId9" Type="http://schemas.openxmlformats.org/officeDocument/2006/relationships/image" Target="../media/image21.jpeg"/><Relationship Id="rId1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85918" y="1571612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39055" y="1142984"/>
            <a:ext cx="746589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Дидактическая игра </a:t>
            </a:r>
            <a:b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«Народные промыслы»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285984" y="3429000"/>
            <a:ext cx="4643470" cy="2857520"/>
            <a:chOff x="1500166" y="3143248"/>
            <a:chExt cx="6215106" cy="3571900"/>
          </a:xfrm>
        </p:grpSpPr>
        <p:grpSp>
          <p:nvGrpSpPr>
            <p:cNvPr id="10" name="Группа 27"/>
            <p:cNvGrpSpPr/>
            <p:nvPr/>
          </p:nvGrpSpPr>
          <p:grpSpPr>
            <a:xfrm>
              <a:off x="1500166" y="3143248"/>
              <a:ext cx="6215106" cy="3571900"/>
              <a:chOff x="1500166" y="3143248"/>
              <a:chExt cx="6215106" cy="3571900"/>
            </a:xfrm>
          </p:grpSpPr>
          <p:sp>
            <p:nvSpPr>
              <p:cNvPr id="16" name="Прямоугольник 15"/>
              <p:cNvSpPr/>
              <p:nvPr/>
            </p:nvSpPr>
            <p:spPr>
              <a:xfrm>
                <a:off x="1500166" y="3143248"/>
                <a:ext cx="6215106" cy="35719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7" name="Прямая соединительная линия 16"/>
              <p:cNvCxnSpPr/>
              <p:nvPr/>
            </p:nvCxnSpPr>
            <p:spPr>
              <a:xfrm rot="5400000">
                <a:off x="4144166" y="4928404"/>
                <a:ext cx="3571900" cy="158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 rot="5400000">
                <a:off x="1500960" y="4928404"/>
                <a:ext cx="3571900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>
                <a:stCxn id="16" idx="1"/>
              </p:cNvCxnSpPr>
              <p:nvPr/>
            </p:nvCxnSpPr>
            <p:spPr>
              <a:xfrm rot="10800000" flipH="1">
                <a:off x="1500166" y="4929198"/>
                <a:ext cx="1785950" cy="158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>
                <a:endCxn id="16" idx="3"/>
              </p:cNvCxnSpPr>
              <p:nvPr/>
            </p:nvCxnSpPr>
            <p:spPr>
              <a:xfrm flipV="1">
                <a:off x="5929322" y="4929198"/>
                <a:ext cx="1785950" cy="158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1" name="Рисунок 10" descr="Подушки оптом в разделе &quot;Бытовые товары / Другие&quot; Москва"/>
            <p:cNvPicPr/>
            <p:nvPr/>
          </p:nvPicPr>
          <p:blipFill>
            <a:blip r:embed="rId2" cstate="print"/>
            <a:srcRect l="4693" t="2951" r="8178" b="5719"/>
            <a:stretch>
              <a:fillRect/>
            </a:stretch>
          </p:blipFill>
          <p:spPr bwMode="auto">
            <a:xfrm>
              <a:off x="6215074" y="5072074"/>
              <a:ext cx="1285884" cy="1500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Рисунок 11" descr="Иллюстрация 1 из 8 для Раскраска. Гжельская роспись Лабиринт - книги"/>
            <p:cNvPicPr/>
            <p:nvPr/>
          </p:nvPicPr>
          <p:blipFill>
            <a:blip r:embed="rId3"/>
            <a:srcRect l="6299" t="1095" r="53763" b="8759"/>
            <a:stretch>
              <a:fillRect/>
            </a:stretch>
          </p:blipFill>
          <p:spPr bwMode="auto">
            <a:xfrm>
              <a:off x="3428992" y="3214686"/>
              <a:ext cx="2366968" cy="3429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Рисунок 12" descr="Гжель,роспись"/>
            <p:cNvPicPr/>
            <p:nvPr/>
          </p:nvPicPr>
          <p:blipFill>
            <a:blip r:embed="rId4" cstate="print"/>
            <a:srcRect l="2938" t="4484" r="3508" b="3064"/>
            <a:stretch>
              <a:fillRect/>
            </a:stretch>
          </p:blipFill>
          <p:spPr bwMode="auto">
            <a:xfrm>
              <a:off x="1571604" y="3357562"/>
              <a:ext cx="1643074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Рисунок 13" descr="Петушок Гжель Арт. 433161"/>
            <p:cNvPicPr/>
            <p:nvPr/>
          </p:nvPicPr>
          <p:blipFill>
            <a:blip r:embed="rId5" cstate="print"/>
            <a:srcRect l="8285" t="4128" r="5077" b="4128"/>
            <a:stretch>
              <a:fillRect/>
            </a:stretch>
          </p:blipFill>
          <p:spPr bwMode="auto">
            <a:xfrm>
              <a:off x="6143636" y="3214686"/>
              <a:ext cx="1357322" cy="1643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Рисунок 14" descr="Гжель - узоры славянской души!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571604" y="5072074"/>
              <a:ext cx="1643074" cy="157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714357"/>
            <a:ext cx="52864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Задача: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учить детей находить предметы определенного промысла  среди предложенных; 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внимание, наблюдательность, 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логическое мышление, речь-доказательство.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Помочь детям познакомиться с особенностями узоров и подбора цветов, а также с различными изделиями таких народных промыслов, как хохлома,  дымковская игрушка, гжель.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Воспитывать любовь к прекрасному.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Игровое правило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Поиск нужных картинок,   выбираем их по правилу:  дымковская игрушка к    дымковской ,хохлома к хохломе и т.д.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фотоаппарат\DSC07431.JPG"/>
          <p:cNvPicPr/>
          <p:nvPr/>
        </p:nvPicPr>
        <p:blipFill>
          <a:blip r:embed="rId2"/>
          <a:srcRect l="3315" t="2725" r="29476" b="30669"/>
          <a:stretch>
            <a:fillRect/>
          </a:stretch>
        </p:blipFill>
        <p:spPr bwMode="auto">
          <a:xfrm flipH="1">
            <a:off x="3143240" y="857232"/>
            <a:ext cx="3219784" cy="4136961"/>
          </a:xfrm>
          <a:prstGeom prst="rect">
            <a:avLst/>
          </a:prstGeom>
          <a:noFill/>
          <a:ln w="28575">
            <a:solidFill>
              <a:srgbClr val="2A0054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86000" y="5214950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г.Улан-Удэ, 2014 год,</a:t>
            </a:r>
          </a:p>
          <a:p>
            <a:pPr algn="ctr"/>
            <a:r>
              <a:rPr lang="ru-RU" dirty="0" smtClean="0"/>
              <a:t>составила: Лебеданцева Е В,</a:t>
            </a:r>
          </a:p>
          <a:p>
            <a:pPr algn="ctr"/>
            <a:r>
              <a:rPr lang="ru-RU" dirty="0" smtClean="0"/>
              <a:t>воспитатель высшей категории, </a:t>
            </a:r>
            <a:r>
              <a:rPr lang="ru-RU" dirty="0" err="1" smtClean="0"/>
              <a:t>д</a:t>
            </a:r>
            <a:r>
              <a:rPr lang="ru-RU" dirty="0" smtClean="0"/>
              <a:t>/с №234.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Группа 31"/>
          <p:cNvGrpSpPr/>
          <p:nvPr/>
        </p:nvGrpSpPr>
        <p:grpSpPr>
          <a:xfrm>
            <a:off x="1500166" y="3143248"/>
            <a:ext cx="6215106" cy="3571900"/>
            <a:chOff x="1500166" y="3143248"/>
            <a:chExt cx="6215106" cy="35719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500166" y="3143248"/>
              <a:ext cx="6215106" cy="35719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 rot="5400000">
              <a:off x="4144166" y="4928404"/>
              <a:ext cx="357190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rot="5400000">
              <a:off x="1500960" y="4928404"/>
              <a:ext cx="3571900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>
              <a:stCxn id="4" idx="1"/>
            </p:cNvCxnSpPr>
            <p:nvPr/>
          </p:nvCxnSpPr>
          <p:spPr>
            <a:xfrm rot="10800000" flipH="1">
              <a:off x="1500166" y="4929198"/>
              <a:ext cx="178595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>
              <a:endCxn id="4" idx="3"/>
            </p:cNvCxnSpPr>
            <p:nvPr/>
          </p:nvCxnSpPr>
          <p:spPr>
            <a:xfrm flipV="1">
              <a:off x="5929322" y="4929198"/>
              <a:ext cx="178595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Рисунок 16" descr="Иллюстрация 1 из 5 для Раскраска. Дымковская роспись Лабиринт - книги"/>
          <p:cNvPicPr/>
          <p:nvPr/>
        </p:nvPicPr>
        <p:blipFill>
          <a:blip r:embed="rId4"/>
          <a:srcRect l="7307" t="2790" r="57668" b="11589"/>
          <a:stretch>
            <a:fillRect/>
          </a:stretch>
        </p:blipFill>
        <p:spPr bwMode="auto">
          <a:xfrm>
            <a:off x="3500430" y="3214686"/>
            <a:ext cx="214314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" name="Группа 28"/>
          <p:cNvGrpSpPr/>
          <p:nvPr/>
        </p:nvGrpSpPr>
        <p:grpSpPr>
          <a:xfrm>
            <a:off x="142844" y="71414"/>
            <a:ext cx="8858312" cy="2928934"/>
            <a:chOff x="142844" y="71414"/>
            <a:chExt cx="8858312" cy="2928934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142844" y="71414"/>
              <a:ext cx="8858312" cy="292893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14282" y="142852"/>
              <a:ext cx="8715436" cy="278608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9" name="Прямая соединительная линия 18"/>
            <p:cNvCxnSpPr>
              <a:stCxn id="5" idx="0"/>
              <a:endCxn id="5" idx="2"/>
            </p:cNvCxnSpPr>
            <p:nvPr/>
          </p:nvCxnSpPr>
          <p:spPr>
            <a:xfrm rot="16200000" flipH="1">
              <a:off x="3178959" y="1535893"/>
              <a:ext cx="2786082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H="1">
              <a:off x="4679951" y="1535099"/>
              <a:ext cx="2786082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16200000" flipH="1">
              <a:off x="1679555" y="1535099"/>
              <a:ext cx="2786082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>
              <a:stCxn id="5" idx="1"/>
              <a:endCxn id="5" idx="3"/>
            </p:cNvCxnSpPr>
            <p:nvPr/>
          </p:nvCxnSpPr>
          <p:spPr>
            <a:xfrm rot="10800000" flipH="1">
              <a:off x="214282" y="1535893"/>
              <a:ext cx="8715436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rot="16200000" flipH="1">
              <a:off x="6180149" y="1535099"/>
              <a:ext cx="2786082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 rot="16200000" flipH="1">
              <a:off x="250795" y="1535099"/>
              <a:ext cx="2786082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2" name="Рисунок 51" descr="Дымковская игрушка - Декоративно прикладное искусство - Картинки по искусству"/>
          <p:cNvPicPr/>
          <p:nvPr/>
        </p:nvPicPr>
        <p:blipFill>
          <a:blip r:embed="rId5"/>
          <a:srcRect l="2439" r="2439" b="3922"/>
          <a:stretch>
            <a:fillRect/>
          </a:stretch>
        </p:blipFill>
        <p:spPr bwMode="auto">
          <a:xfrm>
            <a:off x="4786314" y="1571612"/>
            <a:ext cx="1143008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Рисунок 52" descr="Гжель,роспись"/>
          <p:cNvPicPr/>
          <p:nvPr/>
        </p:nvPicPr>
        <p:blipFill>
          <a:blip r:embed="rId6"/>
          <a:srcRect l="2938" t="4484" r="3508" b="3064"/>
          <a:stretch>
            <a:fillRect/>
          </a:stretch>
        </p:blipFill>
        <p:spPr bwMode="auto">
          <a:xfrm>
            <a:off x="4643438" y="285728"/>
            <a:ext cx="1404000" cy="11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Рисунок 53" descr="Петушок Гжель Арт. 433161"/>
          <p:cNvPicPr/>
          <p:nvPr/>
        </p:nvPicPr>
        <p:blipFill>
          <a:blip r:embed="rId7" cstate="print"/>
          <a:srcRect l="8285" t="4128" r="5077" b="4128"/>
          <a:stretch>
            <a:fillRect/>
          </a:stretch>
        </p:blipFill>
        <p:spPr bwMode="auto">
          <a:xfrm>
            <a:off x="7715272" y="214290"/>
            <a:ext cx="1143008" cy="12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Рисунок 54" descr="Гжель - узоры славянской души!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14480" y="1571612"/>
            <a:ext cx="128588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Рисунок 55" descr="Подушки оптом в разделе &quot;Бытовые товары / Другие&quot; Москва"/>
          <p:cNvPicPr/>
          <p:nvPr/>
        </p:nvPicPr>
        <p:blipFill>
          <a:blip r:embed="rId9" cstate="print"/>
          <a:srcRect l="4693" t="2951" r="8178" b="5719"/>
          <a:stretch>
            <a:fillRect/>
          </a:stretch>
        </p:blipFill>
        <p:spPr bwMode="auto">
          <a:xfrm>
            <a:off x="6357950" y="1643050"/>
            <a:ext cx="1071570" cy="118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Рисунок 56" descr="Ваза (хохлома) - Вазы Хохлома / Хохлома - www.posezonam.ru/content"/>
          <p:cNvPicPr/>
          <p:nvPr/>
        </p:nvPicPr>
        <p:blipFill>
          <a:blip r:embed="rId10" cstate="print"/>
          <a:srcRect l="6965" t="6293" r="10448"/>
          <a:stretch>
            <a:fillRect/>
          </a:stretch>
        </p:blipFill>
        <p:spPr bwMode="auto">
          <a:xfrm>
            <a:off x="3428992" y="1643050"/>
            <a:ext cx="85725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Рисунок 57" descr="М-25 Стул детский деревянный Хохлома с хохломской росписью - Пирамида"/>
          <p:cNvPicPr/>
          <p:nvPr/>
        </p:nvPicPr>
        <p:blipFill>
          <a:blip r:embed="rId11" cstate="print"/>
          <a:srcRect t="-1961" r="27059"/>
          <a:stretch>
            <a:fillRect/>
          </a:stretch>
        </p:blipFill>
        <p:spPr bwMode="auto">
          <a:xfrm>
            <a:off x="1857356" y="214290"/>
            <a:ext cx="1000132" cy="126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Рисунок 58" descr="http://im3-tub-ru.yandex.net/i?id=1bcfb831766cfe62038dd36080fae36d-03-144&amp;n=21"/>
          <p:cNvPicPr/>
          <p:nvPr/>
        </p:nvPicPr>
        <p:blipFill>
          <a:blip r:embed="rId12"/>
          <a:srcRect l="10000" t="5000" r="5000" b="10000"/>
          <a:stretch>
            <a:fillRect/>
          </a:stretch>
        </p:blipFill>
        <p:spPr bwMode="auto">
          <a:xfrm>
            <a:off x="285720" y="1571612"/>
            <a:ext cx="128588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Рисунок 59" descr="Народная роспись - The sims 3 in Russia - Русскоязычный форум игры The sims 3"/>
          <p:cNvPicPr/>
          <p:nvPr/>
        </p:nvPicPr>
        <p:blipFill>
          <a:blip r:embed="rId13" cstate="print"/>
          <a:srcRect l="5296" t="15265" r="6542"/>
          <a:stretch>
            <a:fillRect/>
          </a:stretch>
        </p:blipFill>
        <p:spPr bwMode="auto">
          <a:xfrm>
            <a:off x="6143636" y="214290"/>
            <a:ext cx="1347787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Рисунок 40" descr="Олень - Картинка 5/40"/>
          <p:cNvPicPr/>
          <p:nvPr/>
        </p:nvPicPr>
        <p:blipFill>
          <a:blip r:embed="rId14"/>
          <a:srcRect l="7286" t="3178" r="19850"/>
          <a:stretch>
            <a:fillRect/>
          </a:stretch>
        </p:blipFill>
        <p:spPr bwMode="auto">
          <a:xfrm>
            <a:off x="500034" y="214290"/>
            <a:ext cx="1000132" cy="12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 descr="http://img1.liveinternet.ru/images/attach/c/7/96/613/96613393_large_539704.jpg"/>
          <p:cNvPicPr/>
          <p:nvPr/>
        </p:nvPicPr>
        <p:blipFill>
          <a:blip r:embed="rId15"/>
          <a:srcRect l="10833" t="12108" r="11000" b="4558"/>
          <a:stretch>
            <a:fillRect/>
          </a:stretch>
        </p:blipFill>
        <p:spPr bwMode="auto">
          <a:xfrm>
            <a:off x="3214678" y="214290"/>
            <a:ext cx="1116000" cy="12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38" descr="дымковская игрушка картинки - Всемирная схемотехника"/>
          <p:cNvPicPr/>
          <p:nvPr/>
        </p:nvPicPr>
        <p:blipFill>
          <a:blip r:embed="rId16"/>
          <a:srcRect l="33607" t="2641" r="39127" b="20769"/>
          <a:stretch>
            <a:fillRect/>
          </a:stretch>
        </p:blipFill>
        <p:spPr bwMode="auto">
          <a:xfrm>
            <a:off x="7929586" y="1571612"/>
            <a:ext cx="785818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-0.16597 0.257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" y="1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eld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eld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78279E-6 L -0.14878 0.7203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" y="36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eld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eld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59259E-6 L 0.15035 0.5203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26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eld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eld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0.16216 0.4687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" y="2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eld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eld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уппа 30"/>
          <p:cNvGrpSpPr/>
          <p:nvPr/>
        </p:nvGrpSpPr>
        <p:grpSpPr>
          <a:xfrm>
            <a:off x="1500166" y="3143248"/>
            <a:ext cx="6215106" cy="3571900"/>
            <a:chOff x="1500166" y="3143248"/>
            <a:chExt cx="6215106" cy="3571900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1500166" y="3143248"/>
              <a:ext cx="6215106" cy="35719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3" name="Прямая соединительная линия 32"/>
            <p:cNvCxnSpPr/>
            <p:nvPr/>
          </p:nvCxnSpPr>
          <p:spPr>
            <a:xfrm rot="5400000">
              <a:off x="4144166" y="4928404"/>
              <a:ext cx="357190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rot="5400000">
              <a:off x="1500960" y="4928404"/>
              <a:ext cx="3571900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>
              <a:stCxn id="32" idx="1"/>
            </p:cNvCxnSpPr>
            <p:nvPr/>
          </p:nvCxnSpPr>
          <p:spPr>
            <a:xfrm rot="10800000" flipH="1">
              <a:off x="1500166" y="4929198"/>
              <a:ext cx="178595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>
              <a:endCxn id="32" idx="3"/>
            </p:cNvCxnSpPr>
            <p:nvPr/>
          </p:nvCxnSpPr>
          <p:spPr>
            <a:xfrm flipV="1">
              <a:off x="5929322" y="4929198"/>
              <a:ext cx="178595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4"/>
          <p:cNvGrpSpPr/>
          <p:nvPr/>
        </p:nvGrpSpPr>
        <p:grpSpPr>
          <a:xfrm>
            <a:off x="142844" y="71414"/>
            <a:ext cx="8858312" cy="2928934"/>
            <a:chOff x="142844" y="71414"/>
            <a:chExt cx="8858312" cy="292893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42844" y="71414"/>
              <a:ext cx="8858312" cy="292893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14282" y="142852"/>
              <a:ext cx="8715436" cy="278608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" name="Прямая соединительная линия 7"/>
            <p:cNvCxnSpPr>
              <a:stCxn id="7" idx="0"/>
              <a:endCxn id="7" idx="2"/>
            </p:cNvCxnSpPr>
            <p:nvPr/>
          </p:nvCxnSpPr>
          <p:spPr>
            <a:xfrm rot="16200000" flipH="1">
              <a:off x="3178959" y="1535893"/>
              <a:ext cx="2786082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6200000" flipH="1">
              <a:off x="4679951" y="1535099"/>
              <a:ext cx="2786082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rot="16200000" flipH="1">
              <a:off x="1679555" y="1535099"/>
              <a:ext cx="2786082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>
              <a:stCxn id="7" idx="1"/>
              <a:endCxn id="7" idx="3"/>
            </p:cNvCxnSpPr>
            <p:nvPr/>
          </p:nvCxnSpPr>
          <p:spPr>
            <a:xfrm rot="10800000" flipH="1">
              <a:off x="214282" y="1535893"/>
              <a:ext cx="8715436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H="1">
              <a:off x="6180149" y="1535099"/>
              <a:ext cx="2786082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16200000" flipH="1">
              <a:off x="250795" y="1535099"/>
              <a:ext cx="2786082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Рисунок 13" descr="Дымковская игрушка - Декоративно прикладное искусство - Картинки по искусству"/>
          <p:cNvPicPr/>
          <p:nvPr/>
        </p:nvPicPr>
        <p:blipFill>
          <a:blip r:embed="rId4"/>
          <a:srcRect l="2439" r="2439" b="3922"/>
          <a:stretch>
            <a:fillRect/>
          </a:stretch>
        </p:blipFill>
        <p:spPr bwMode="auto">
          <a:xfrm>
            <a:off x="4857752" y="1571612"/>
            <a:ext cx="1143008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Гжель,роспись"/>
          <p:cNvPicPr/>
          <p:nvPr/>
        </p:nvPicPr>
        <p:blipFill>
          <a:blip r:embed="rId5"/>
          <a:srcRect l="2938" t="4484" r="3508" b="3064"/>
          <a:stretch>
            <a:fillRect/>
          </a:stretch>
        </p:blipFill>
        <p:spPr bwMode="auto">
          <a:xfrm>
            <a:off x="4643438" y="285728"/>
            <a:ext cx="1404000" cy="11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Петушок Гжель Арт. 433161"/>
          <p:cNvPicPr/>
          <p:nvPr/>
        </p:nvPicPr>
        <p:blipFill>
          <a:blip r:embed="rId6" cstate="print"/>
          <a:srcRect l="8285" t="4128" r="5077" b="4128"/>
          <a:stretch>
            <a:fillRect/>
          </a:stretch>
        </p:blipFill>
        <p:spPr bwMode="auto">
          <a:xfrm>
            <a:off x="7715272" y="214290"/>
            <a:ext cx="1143008" cy="12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Гжель - узоры славянской души!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14480" y="1571612"/>
            <a:ext cx="128588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Подушки оптом в разделе &quot;Бытовые товары / Другие&quot; Москва"/>
          <p:cNvPicPr/>
          <p:nvPr/>
        </p:nvPicPr>
        <p:blipFill>
          <a:blip r:embed="rId8" cstate="print"/>
          <a:srcRect l="4693" t="2951" r="8178" b="5719"/>
          <a:stretch>
            <a:fillRect/>
          </a:stretch>
        </p:blipFill>
        <p:spPr bwMode="auto">
          <a:xfrm>
            <a:off x="6357950" y="1643050"/>
            <a:ext cx="1071570" cy="118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http://im3-tub-ru.yandex.net/i?id=1bcfb831766cfe62038dd36080fae36d-03-144&amp;n=21"/>
          <p:cNvPicPr/>
          <p:nvPr/>
        </p:nvPicPr>
        <p:blipFill>
          <a:blip r:embed="rId9"/>
          <a:srcRect l="10000" t="5000" r="5000" b="10000"/>
          <a:stretch>
            <a:fillRect/>
          </a:stretch>
        </p:blipFill>
        <p:spPr bwMode="auto">
          <a:xfrm>
            <a:off x="285720" y="1571612"/>
            <a:ext cx="128588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Народная роспись - The sims 3 in Russia - Русскоязычный форум игры The sims 3"/>
          <p:cNvPicPr/>
          <p:nvPr/>
        </p:nvPicPr>
        <p:blipFill>
          <a:blip r:embed="rId10" cstate="print"/>
          <a:srcRect l="5296" t="15265" r="6542"/>
          <a:stretch>
            <a:fillRect/>
          </a:stretch>
        </p:blipFill>
        <p:spPr bwMode="auto">
          <a:xfrm>
            <a:off x="6143636" y="214290"/>
            <a:ext cx="1347787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Олень - Картинка 5/40"/>
          <p:cNvPicPr/>
          <p:nvPr/>
        </p:nvPicPr>
        <p:blipFill>
          <a:blip r:embed="rId11"/>
          <a:srcRect l="7286" t="3178" r="19850"/>
          <a:stretch>
            <a:fillRect/>
          </a:stretch>
        </p:blipFill>
        <p:spPr bwMode="auto">
          <a:xfrm>
            <a:off x="428596" y="214290"/>
            <a:ext cx="1000132" cy="12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http://img1.liveinternet.ru/images/attach/c/7/96/613/96613393_large_539704.jpg"/>
          <p:cNvPicPr/>
          <p:nvPr/>
        </p:nvPicPr>
        <p:blipFill>
          <a:blip r:embed="rId12"/>
          <a:srcRect l="10833" t="12108" r="11000" b="4558"/>
          <a:stretch>
            <a:fillRect/>
          </a:stretch>
        </p:blipFill>
        <p:spPr bwMode="auto">
          <a:xfrm>
            <a:off x="3286116" y="214290"/>
            <a:ext cx="1116000" cy="12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дымковская игрушка картинки - Всемирная схемотехника"/>
          <p:cNvPicPr/>
          <p:nvPr/>
        </p:nvPicPr>
        <p:blipFill>
          <a:blip r:embed="rId13"/>
          <a:srcRect l="33607" t="2641" r="39127" b="20769"/>
          <a:stretch>
            <a:fillRect/>
          </a:stretch>
        </p:blipFill>
        <p:spPr bwMode="auto">
          <a:xfrm>
            <a:off x="7929586" y="1571612"/>
            <a:ext cx="785818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36" descr="Иллюстрация 1 из 8 для Раскраска. Хохломская роспись Лабиринт - книги"/>
          <p:cNvPicPr/>
          <p:nvPr/>
        </p:nvPicPr>
        <p:blipFill>
          <a:blip r:embed="rId14"/>
          <a:srcRect l="6299" t="4844" r="58134" b="7279"/>
          <a:stretch>
            <a:fillRect/>
          </a:stretch>
        </p:blipFill>
        <p:spPr bwMode="auto">
          <a:xfrm>
            <a:off x="3500430" y="3214686"/>
            <a:ext cx="2143140" cy="34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Ваза (хохлома) - Вазы Хохлома / Хохлома - www.posezonam.ru/content"/>
          <p:cNvPicPr/>
          <p:nvPr/>
        </p:nvPicPr>
        <p:blipFill>
          <a:blip r:embed="rId15" cstate="print"/>
          <a:srcRect l="6965" t="6293" r="10448"/>
          <a:stretch>
            <a:fillRect/>
          </a:stretch>
        </p:blipFill>
        <p:spPr bwMode="auto">
          <a:xfrm>
            <a:off x="3428992" y="1643050"/>
            <a:ext cx="85725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М-25 Стул детский деревянный Хохлома с хохломской росписью - Пирамида"/>
          <p:cNvPicPr/>
          <p:nvPr/>
        </p:nvPicPr>
        <p:blipFill>
          <a:blip r:embed="rId16" cstate="print"/>
          <a:srcRect t="-1961" r="27059"/>
          <a:stretch>
            <a:fillRect/>
          </a:stretch>
        </p:blipFill>
        <p:spPr bwMode="auto">
          <a:xfrm>
            <a:off x="1857356" y="214290"/>
            <a:ext cx="1000132" cy="126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07495E-6 L 0.15747 0.26232 " pathEditMode="relative" ptsTypes="AA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ngeld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ngeld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6.0421E-6 L -2.77778E-7 0.73445 " pathEditMode="relative" ptsTypes="AA"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ngeld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ngeld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63313E-6 L 0.33021 0.2558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" y="1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ngeld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ngeld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25468E-6 L -0.00139 0.7314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36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ngeld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ngeld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/>
          <p:cNvGrpSpPr/>
          <p:nvPr/>
        </p:nvGrpSpPr>
        <p:grpSpPr>
          <a:xfrm>
            <a:off x="1500166" y="3143248"/>
            <a:ext cx="6215106" cy="3571900"/>
            <a:chOff x="1500166" y="3143248"/>
            <a:chExt cx="6215106" cy="3571900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1500166" y="3143248"/>
              <a:ext cx="6215106" cy="35719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7" name="Прямая соединительная линия 26"/>
            <p:cNvCxnSpPr/>
            <p:nvPr/>
          </p:nvCxnSpPr>
          <p:spPr>
            <a:xfrm rot="5400000">
              <a:off x="4144166" y="4928404"/>
              <a:ext cx="357190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rot="5400000">
              <a:off x="1500960" y="4928404"/>
              <a:ext cx="3571900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>
              <a:stCxn id="26" idx="1"/>
            </p:cNvCxnSpPr>
            <p:nvPr/>
          </p:nvCxnSpPr>
          <p:spPr>
            <a:xfrm rot="10800000" flipH="1">
              <a:off x="1500166" y="4929198"/>
              <a:ext cx="178595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>
              <a:endCxn id="26" idx="3"/>
            </p:cNvCxnSpPr>
            <p:nvPr/>
          </p:nvCxnSpPr>
          <p:spPr>
            <a:xfrm flipV="1">
              <a:off x="5929322" y="4929198"/>
              <a:ext cx="178595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3"/>
          <p:cNvGrpSpPr/>
          <p:nvPr/>
        </p:nvGrpSpPr>
        <p:grpSpPr>
          <a:xfrm>
            <a:off x="142844" y="71414"/>
            <a:ext cx="8858312" cy="2928934"/>
            <a:chOff x="142844" y="71414"/>
            <a:chExt cx="8858312" cy="292893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42844" y="71414"/>
              <a:ext cx="8858312" cy="292893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14282" y="142852"/>
              <a:ext cx="8715436" cy="278608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" name="Прямая соединительная линия 6"/>
            <p:cNvCxnSpPr>
              <a:stCxn id="6" idx="0"/>
              <a:endCxn id="6" idx="2"/>
            </p:cNvCxnSpPr>
            <p:nvPr/>
          </p:nvCxnSpPr>
          <p:spPr>
            <a:xfrm rot="16200000" flipH="1">
              <a:off x="3178959" y="1535893"/>
              <a:ext cx="2786082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rot="16200000" flipH="1">
              <a:off x="4679951" y="1535099"/>
              <a:ext cx="2786082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6200000" flipH="1">
              <a:off x="1679555" y="1535099"/>
              <a:ext cx="2786082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>
              <a:stCxn id="6" idx="1"/>
              <a:endCxn id="6" idx="3"/>
            </p:cNvCxnSpPr>
            <p:nvPr/>
          </p:nvCxnSpPr>
          <p:spPr>
            <a:xfrm rot="10800000" flipH="1">
              <a:off x="214282" y="1535893"/>
              <a:ext cx="8715436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rot="16200000" flipH="1">
              <a:off x="6180149" y="1535099"/>
              <a:ext cx="2786082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H="1">
              <a:off x="250795" y="1535099"/>
              <a:ext cx="2786082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Рисунок 12" descr="Дымковская игрушка - Декоративно прикладное искусство - Картинки по искусству"/>
          <p:cNvPicPr/>
          <p:nvPr/>
        </p:nvPicPr>
        <p:blipFill>
          <a:blip r:embed="rId4"/>
          <a:srcRect l="2439" r="2439" b="3922"/>
          <a:stretch>
            <a:fillRect/>
          </a:stretch>
        </p:blipFill>
        <p:spPr bwMode="auto">
          <a:xfrm>
            <a:off x="4857752" y="1571612"/>
            <a:ext cx="1143008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Олень - Картинка 5/40"/>
          <p:cNvPicPr/>
          <p:nvPr/>
        </p:nvPicPr>
        <p:blipFill>
          <a:blip r:embed="rId5"/>
          <a:srcRect l="7286" t="3178" r="19850"/>
          <a:stretch>
            <a:fillRect/>
          </a:stretch>
        </p:blipFill>
        <p:spPr bwMode="auto">
          <a:xfrm>
            <a:off x="428596" y="214290"/>
            <a:ext cx="1000132" cy="12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img1.liveinternet.ru/images/attach/c/7/96/613/96613393_large_539704.jpg"/>
          <p:cNvPicPr/>
          <p:nvPr/>
        </p:nvPicPr>
        <p:blipFill>
          <a:blip r:embed="rId6"/>
          <a:srcRect l="10833" t="12108" r="11000" b="4558"/>
          <a:stretch>
            <a:fillRect/>
          </a:stretch>
        </p:blipFill>
        <p:spPr bwMode="auto">
          <a:xfrm>
            <a:off x="3286116" y="214290"/>
            <a:ext cx="1116000" cy="12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дымковская игрушка картинки - Всемирная схемотехника"/>
          <p:cNvPicPr/>
          <p:nvPr/>
        </p:nvPicPr>
        <p:blipFill>
          <a:blip r:embed="rId7"/>
          <a:srcRect l="33607" t="2641" r="39127" b="20769"/>
          <a:stretch>
            <a:fillRect/>
          </a:stretch>
        </p:blipFill>
        <p:spPr bwMode="auto">
          <a:xfrm>
            <a:off x="7929586" y="1571612"/>
            <a:ext cx="785818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Ваза (хохлома) - Вазы Хохлома / Хохлома - www.posezonam.ru/content"/>
          <p:cNvPicPr/>
          <p:nvPr/>
        </p:nvPicPr>
        <p:blipFill>
          <a:blip r:embed="rId8" cstate="print"/>
          <a:srcRect l="6965" t="6293" r="10448"/>
          <a:stretch>
            <a:fillRect/>
          </a:stretch>
        </p:blipFill>
        <p:spPr bwMode="auto">
          <a:xfrm>
            <a:off x="3428992" y="1643050"/>
            <a:ext cx="85725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М-25 Стул детский деревянный Хохлома с хохломской росписью - Пирамида"/>
          <p:cNvPicPr/>
          <p:nvPr/>
        </p:nvPicPr>
        <p:blipFill>
          <a:blip r:embed="rId9" cstate="print"/>
          <a:srcRect t="-1961" r="27059"/>
          <a:stretch>
            <a:fillRect/>
          </a:stretch>
        </p:blipFill>
        <p:spPr bwMode="auto">
          <a:xfrm>
            <a:off x="1857356" y="214290"/>
            <a:ext cx="1000132" cy="126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://im3-tub-ru.yandex.net/i?id=1bcfb831766cfe62038dd36080fae36d-03-144&amp;n=21"/>
          <p:cNvPicPr/>
          <p:nvPr/>
        </p:nvPicPr>
        <p:blipFill>
          <a:blip r:embed="rId10"/>
          <a:srcRect l="10000" t="5000" r="5000" b="10000"/>
          <a:stretch>
            <a:fillRect/>
          </a:stretch>
        </p:blipFill>
        <p:spPr bwMode="auto">
          <a:xfrm>
            <a:off x="285720" y="1571612"/>
            <a:ext cx="128588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Народная роспись - The sims 3 in Russia - Русскоязычный форум игры The sims 3"/>
          <p:cNvPicPr/>
          <p:nvPr/>
        </p:nvPicPr>
        <p:blipFill>
          <a:blip r:embed="rId11" cstate="print"/>
          <a:srcRect l="5296" t="15265" r="6542"/>
          <a:stretch>
            <a:fillRect/>
          </a:stretch>
        </p:blipFill>
        <p:spPr bwMode="auto">
          <a:xfrm>
            <a:off x="6143636" y="214290"/>
            <a:ext cx="1347787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Подушки оптом в разделе &quot;Бытовые товары / Другие&quot; Москва"/>
          <p:cNvPicPr/>
          <p:nvPr/>
        </p:nvPicPr>
        <p:blipFill>
          <a:blip r:embed="rId12" cstate="print"/>
          <a:srcRect l="4693" t="2951" r="8178" b="5719"/>
          <a:stretch>
            <a:fillRect/>
          </a:stretch>
        </p:blipFill>
        <p:spPr bwMode="auto">
          <a:xfrm>
            <a:off x="6357950" y="1643050"/>
            <a:ext cx="1071570" cy="118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0" descr="Иллюстрация 1 из 8 для Раскраска. Гжельская роспись Лабиринт - книги"/>
          <p:cNvPicPr/>
          <p:nvPr/>
        </p:nvPicPr>
        <p:blipFill>
          <a:blip r:embed="rId13"/>
          <a:srcRect l="6299" t="1095" r="53763" b="8759"/>
          <a:stretch>
            <a:fillRect/>
          </a:stretch>
        </p:blipFill>
        <p:spPr bwMode="auto">
          <a:xfrm>
            <a:off x="3428992" y="3214686"/>
            <a:ext cx="236696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Гжель,роспись"/>
          <p:cNvPicPr/>
          <p:nvPr/>
        </p:nvPicPr>
        <p:blipFill>
          <a:blip r:embed="rId14"/>
          <a:srcRect l="2938" t="4484" r="3508" b="3064"/>
          <a:stretch>
            <a:fillRect/>
          </a:stretch>
        </p:blipFill>
        <p:spPr bwMode="auto">
          <a:xfrm>
            <a:off x="4643438" y="285728"/>
            <a:ext cx="1404000" cy="11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Петушок Гжель Арт. 433161"/>
          <p:cNvPicPr/>
          <p:nvPr/>
        </p:nvPicPr>
        <p:blipFill>
          <a:blip r:embed="rId15" cstate="print"/>
          <a:srcRect l="8285" t="4128" r="5077" b="4128"/>
          <a:stretch>
            <a:fillRect/>
          </a:stretch>
        </p:blipFill>
        <p:spPr bwMode="auto">
          <a:xfrm>
            <a:off x="7715272" y="214290"/>
            <a:ext cx="1143008" cy="12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Гжель - узоры славянской души!"/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714480" y="1571612"/>
            <a:ext cx="128588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64955E-6 L -2.77778E-6 0.5246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ngeld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9.36849E-7 L -0.32292 0.45107 " pathEditMode="relative" ptsTypes="AA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ngeld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06639E-6 L -0.00972 0.5304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26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ngeld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ngeld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78279E-6 L -0.16215 0.4684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" y="234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ngeld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214282" y="500042"/>
            <a:ext cx="4286280" cy="2571768"/>
            <a:chOff x="1500166" y="3143248"/>
            <a:chExt cx="6215106" cy="3571900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1500166" y="3143248"/>
              <a:ext cx="6215106" cy="3571900"/>
              <a:chOff x="1500166" y="3143248"/>
              <a:chExt cx="6215106" cy="3571900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1500166" y="3143248"/>
                <a:ext cx="6215106" cy="35719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6" name="Прямая соединительная линия 5"/>
              <p:cNvCxnSpPr/>
              <p:nvPr/>
            </p:nvCxnSpPr>
            <p:spPr>
              <a:xfrm rot="5400000">
                <a:off x="4144166" y="4928404"/>
                <a:ext cx="3571900" cy="158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Прямая соединительная линия 6"/>
              <p:cNvCxnSpPr/>
              <p:nvPr/>
            </p:nvCxnSpPr>
            <p:spPr>
              <a:xfrm rot="5400000">
                <a:off x="1500960" y="4928404"/>
                <a:ext cx="3571900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Прямая соединительная линия 7"/>
              <p:cNvCxnSpPr>
                <a:stCxn id="5" idx="1"/>
              </p:cNvCxnSpPr>
              <p:nvPr/>
            </p:nvCxnSpPr>
            <p:spPr>
              <a:xfrm rot="10800000" flipH="1">
                <a:off x="1500166" y="4929198"/>
                <a:ext cx="1785950" cy="158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/>
              <p:cNvCxnSpPr>
                <a:endCxn id="5" idx="3"/>
              </p:cNvCxnSpPr>
              <p:nvPr/>
            </p:nvCxnSpPr>
            <p:spPr>
              <a:xfrm flipV="1">
                <a:off x="5929322" y="4929198"/>
                <a:ext cx="1785950" cy="158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" name="Рисунок 9" descr="Иллюстрация 1 из 5 для Раскраска. Дымковская роспись Лабиринт - книги"/>
            <p:cNvPicPr/>
            <p:nvPr/>
          </p:nvPicPr>
          <p:blipFill>
            <a:blip r:embed="rId3"/>
            <a:srcRect l="7307" t="2790" r="57668" b="11589"/>
            <a:stretch>
              <a:fillRect/>
            </a:stretch>
          </p:blipFill>
          <p:spPr bwMode="auto">
            <a:xfrm>
              <a:off x="3500430" y="3214686"/>
              <a:ext cx="2143140" cy="3429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Рисунок 10" descr="Дымковская игрушка - Декоративно прикладное искусство - Картинки по искусству"/>
            <p:cNvPicPr/>
            <p:nvPr/>
          </p:nvPicPr>
          <p:blipFill>
            <a:blip r:embed="rId4" cstate="print"/>
            <a:srcRect l="2439" r="2439" b="3922"/>
            <a:stretch>
              <a:fillRect/>
            </a:stretch>
          </p:blipFill>
          <p:spPr bwMode="auto">
            <a:xfrm>
              <a:off x="6215074" y="5072074"/>
              <a:ext cx="1285884" cy="157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Рисунок 11" descr="Олень - Картинка 5/40"/>
            <p:cNvPicPr/>
            <p:nvPr/>
          </p:nvPicPr>
          <p:blipFill>
            <a:blip r:embed="rId5" cstate="print"/>
            <a:srcRect l="7286" t="3178" r="19850"/>
            <a:stretch>
              <a:fillRect/>
            </a:stretch>
          </p:blipFill>
          <p:spPr bwMode="auto">
            <a:xfrm>
              <a:off x="1785918" y="5072074"/>
              <a:ext cx="1285884" cy="1581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Рисунок 12" descr="http://img1.liveinternet.ru/images/attach/c/7/96/613/96613393_large_539704.jpg"/>
            <p:cNvPicPr/>
            <p:nvPr/>
          </p:nvPicPr>
          <p:blipFill>
            <a:blip r:embed="rId6"/>
            <a:srcRect l="10833" t="12108" r="11000" b="4558"/>
            <a:stretch>
              <a:fillRect/>
            </a:stretch>
          </p:blipFill>
          <p:spPr bwMode="auto">
            <a:xfrm>
              <a:off x="1643042" y="3214686"/>
              <a:ext cx="1357322" cy="1643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Рисунок 13" descr="дымковская игрушка картинки - Всемирная схемотехника"/>
            <p:cNvPicPr/>
            <p:nvPr/>
          </p:nvPicPr>
          <p:blipFill>
            <a:blip r:embed="rId7"/>
            <a:srcRect l="33607" t="2641" r="39127" b="20769"/>
            <a:stretch>
              <a:fillRect/>
            </a:stretch>
          </p:blipFill>
          <p:spPr bwMode="auto">
            <a:xfrm>
              <a:off x="6357950" y="3214686"/>
              <a:ext cx="1000132" cy="1643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7" name="Группа 26"/>
          <p:cNvGrpSpPr/>
          <p:nvPr/>
        </p:nvGrpSpPr>
        <p:grpSpPr>
          <a:xfrm>
            <a:off x="4643438" y="500042"/>
            <a:ext cx="4286280" cy="2571768"/>
            <a:chOff x="1500166" y="3143248"/>
            <a:chExt cx="6215106" cy="3571900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1500166" y="3143248"/>
              <a:ext cx="6215106" cy="3571900"/>
              <a:chOff x="1500166" y="3143248"/>
              <a:chExt cx="6215106" cy="3571900"/>
            </a:xfrm>
          </p:grpSpPr>
          <p:sp>
            <p:nvSpPr>
              <p:cNvPr id="17" name="Прямоугольник 16"/>
              <p:cNvSpPr/>
              <p:nvPr/>
            </p:nvSpPr>
            <p:spPr>
              <a:xfrm>
                <a:off x="1500166" y="3143248"/>
                <a:ext cx="6215106" cy="35719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8" name="Прямая соединительная линия 17"/>
              <p:cNvCxnSpPr/>
              <p:nvPr/>
            </p:nvCxnSpPr>
            <p:spPr>
              <a:xfrm rot="5400000">
                <a:off x="4144166" y="4928404"/>
                <a:ext cx="3571900" cy="158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 rot="5400000">
                <a:off x="1500960" y="4928404"/>
                <a:ext cx="3571900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>
                <a:stCxn id="17" idx="1"/>
              </p:cNvCxnSpPr>
              <p:nvPr/>
            </p:nvCxnSpPr>
            <p:spPr>
              <a:xfrm rot="10800000" flipH="1">
                <a:off x="1500166" y="4929198"/>
                <a:ext cx="1785950" cy="158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/>
              <p:cNvCxnSpPr>
                <a:endCxn id="17" idx="3"/>
              </p:cNvCxnSpPr>
              <p:nvPr/>
            </p:nvCxnSpPr>
            <p:spPr>
              <a:xfrm flipV="1">
                <a:off x="5929322" y="4929198"/>
                <a:ext cx="1785950" cy="158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2" name="Рисунок 21" descr="http://im3-tub-ru.yandex.net/i?id=1bcfb831766cfe62038dd36080fae36d-03-144&amp;n=21"/>
            <p:cNvPicPr/>
            <p:nvPr/>
          </p:nvPicPr>
          <p:blipFill>
            <a:blip r:embed="rId8"/>
            <a:srcRect l="10000" t="5000" r="5000" b="10000"/>
            <a:stretch>
              <a:fillRect/>
            </a:stretch>
          </p:blipFill>
          <p:spPr bwMode="auto">
            <a:xfrm>
              <a:off x="1714480" y="3357562"/>
              <a:ext cx="1357322" cy="1357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Рисунок 22" descr="Народная роспись - The sims 3 in Russia - Русскоязычный форум игры The sims 3"/>
            <p:cNvPicPr/>
            <p:nvPr/>
          </p:nvPicPr>
          <p:blipFill>
            <a:blip r:embed="rId9" cstate="print"/>
            <a:srcRect l="5296" t="15265" r="6542"/>
            <a:stretch>
              <a:fillRect/>
            </a:stretch>
          </p:blipFill>
          <p:spPr bwMode="auto">
            <a:xfrm>
              <a:off x="6000760" y="5072074"/>
              <a:ext cx="1643074" cy="157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Рисунок 23" descr="Иллюстрация 1 из 8 для Раскраска. Хохломская роспись Лабиринт - книги"/>
            <p:cNvPicPr/>
            <p:nvPr/>
          </p:nvPicPr>
          <p:blipFill>
            <a:blip r:embed="rId10"/>
            <a:srcRect l="6299" t="4844" r="58134" b="7279"/>
            <a:stretch>
              <a:fillRect/>
            </a:stretch>
          </p:blipFill>
          <p:spPr bwMode="auto">
            <a:xfrm>
              <a:off x="3500430" y="3214686"/>
              <a:ext cx="2143140" cy="345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Рисунок 24" descr="Ваза (хохлома) - Вазы Хохлома / Хохлома - www.posezonam.ru/content"/>
            <p:cNvPicPr/>
            <p:nvPr/>
          </p:nvPicPr>
          <p:blipFill>
            <a:blip r:embed="rId11" cstate="print"/>
            <a:srcRect l="6965" t="6293" r="10448"/>
            <a:stretch>
              <a:fillRect/>
            </a:stretch>
          </p:blipFill>
          <p:spPr bwMode="auto">
            <a:xfrm>
              <a:off x="6286512" y="3286124"/>
              <a:ext cx="1071570" cy="157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Рисунок 25" descr="М-25 Стул детский деревянный Хохлома с хохломской росписью - Пирамида"/>
            <p:cNvPicPr/>
            <p:nvPr/>
          </p:nvPicPr>
          <p:blipFill>
            <a:blip r:embed="rId12" cstate="print"/>
            <a:srcRect t="-1961" r="27059"/>
            <a:stretch>
              <a:fillRect/>
            </a:stretch>
          </p:blipFill>
          <p:spPr bwMode="auto">
            <a:xfrm>
              <a:off x="1714480" y="4929198"/>
              <a:ext cx="1285884" cy="171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9" name="Группа 38"/>
          <p:cNvGrpSpPr/>
          <p:nvPr/>
        </p:nvGrpSpPr>
        <p:grpSpPr>
          <a:xfrm>
            <a:off x="2285984" y="3429000"/>
            <a:ext cx="4643470" cy="2857520"/>
            <a:chOff x="1500166" y="3143248"/>
            <a:chExt cx="6215106" cy="3571900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1500166" y="3143248"/>
              <a:ext cx="6215106" cy="3571900"/>
              <a:chOff x="1500166" y="3143248"/>
              <a:chExt cx="6215106" cy="3571900"/>
            </a:xfrm>
          </p:grpSpPr>
          <p:sp>
            <p:nvSpPr>
              <p:cNvPr id="29" name="Прямоугольник 28"/>
              <p:cNvSpPr/>
              <p:nvPr/>
            </p:nvSpPr>
            <p:spPr>
              <a:xfrm>
                <a:off x="1500166" y="3143248"/>
                <a:ext cx="6215106" cy="35719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0" name="Прямая соединительная линия 29"/>
              <p:cNvCxnSpPr/>
              <p:nvPr/>
            </p:nvCxnSpPr>
            <p:spPr>
              <a:xfrm rot="5400000">
                <a:off x="4144166" y="4928404"/>
                <a:ext cx="3571900" cy="158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/>
              <p:cNvCxnSpPr/>
              <p:nvPr/>
            </p:nvCxnSpPr>
            <p:spPr>
              <a:xfrm rot="5400000">
                <a:off x="1500960" y="4928404"/>
                <a:ext cx="3571900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/>
              <p:cNvCxnSpPr>
                <a:stCxn id="29" idx="1"/>
              </p:cNvCxnSpPr>
              <p:nvPr/>
            </p:nvCxnSpPr>
            <p:spPr>
              <a:xfrm rot="10800000" flipH="1">
                <a:off x="1500166" y="4929198"/>
                <a:ext cx="1785950" cy="158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/>
              <p:cNvCxnSpPr>
                <a:endCxn id="29" idx="3"/>
              </p:cNvCxnSpPr>
              <p:nvPr/>
            </p:nvCxnSpPr>
            <p:spPr>
              <a:xfrm flipV="1">
                <a:off x="5929322" y="4929198"/>
                <a:ext cx="1785950" cy="158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4" name="Рисунок 33" descr="Подушки оптом в разделе &quot;Бытовые товары / Другие&quot; Москва"/>
            <p:cNvPicPr/>
            <p:nvPr/>
          </p:nvPicPr>
          <p:blipFill>
            <a:blip r:embed="rId13" cstate="print"/>
            <a:srcRect l="4693" t="2951" r="8178" b="5719"/>
            <a:stretch>
              <a:fillRect/>
            </a:stretch>
          </p:blipFill>
          <p:spPr bwMode="auto">
            <a:xfrm>
              <a:off x="6215074" y="5072074"/>
              <a:ext cx="1285884" cy="1500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Рисунок 34" descr="Иллюстрация 1 из 8 для Раскраска. Гжельская роспись Лабиринт - книги"/>
            <p:cNvPicPr/>
            <p:nvPr/>
          </p:nvPicPr>
          <p:blipFill>
            <a:blip r:embed="rId14"/>
            <a:srcRect l="6299" t="1095" r="53763" b="8759"/>
            <a:stretch>
              <a:fillRect/>
            </a:stretch>
          </p:blipFill>
          <p:spPr bwMode="auto">
            <a:xfrm>
              <a:off x="3428992" y="3214686"/>
              <a:ext cx="2366968" cy="3429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Рисунок 35" descr="Гжель,роспись"/>
            <p:cNvPicPr/>
            <p:nvPr/>
          </p:nvPicPr>
          <p:blipFill>
            <a:blip r:embed="rId15" cstate="print"/>
            <a:srcRect l="2938" t="4484" r="3508" b="3064"/>
            <a:stretch>
              <a:fillRect/>
            </a:stretch>
          </p:blipFill>
          <p:spPr bwMode="auto">
            <a:xfrm>
              <a:off x="1571604" y="3357562"/>
              <a:ext cx="1643074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Рисунок 36" descr="Петушок Гжель Арт. 433161"/>
            <p:cNvPicPr/>
            <p:nvPr/>
          </p:nvPicPr>
          <p:blipFill>
            <a:blip r:embed="rId16" cstate="print"/>
            <a:srcRect l="8285" t="4128" r="5077" b="4128"/>
            <a:stretch>
              <a:fillRect/>
            </a:stretch>
          </p:blipFill>
          <p:spPr bwMode="auto">
            <a:xfrm>
              <a:off x="6143636" y="3214686"/>
              <a:ext cx="1357322" cy="1643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Рисунок 37" descr="Гжель - узоры славянской души!"/>
            <p:cNvPicPr/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571604" y="5072074"/>
              <a:ext cx="1643074" cy="157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99</Words>
  <Application>Microsoft Office PowerPoint</Application>
  <PresentationFormat>Экран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31</cp:revision>
  <dcterms:created xsi:type="dcterms:W3CDTF">2014-11-01T09:43:32Z</dcterms:created>
  <dcterms:modified xsi:type="dcterms:W3CDTF">2015-05-13T14:27:18Z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