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3" r:id="rId4"/>
    <p:sldId id="272" r:id="rId5"/>
    <p:sldId id="265" r:id="rId6"/>
    <p:sldId id="264" r:id="rId7"/>
    <p:sldId id="260" r:id="rId8"/>
    <p:sldId id="266" r:id="rId9"/>
    <p:sldId id="275" r:id="rId10"/>
    <p:sldId id="276" r:id="rId11"/>
    <p:sldId id="274" r:id="rId12"/>
    <p:sldId id="271" r:id="rId13"/>
    <p:sldId id="277" r:id="rId14"/>
    <p:sldId id="26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98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tsvetnik.info/images/jap_Gingko_flowers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928670"/>
            <a:ext cx="8286808" cy="3883254"/>
            <a:chOff x="1115616" y="2146448"/>
            <a:chExt cx="7165477" cy="324761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849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308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5" name="Рисунок 4" descr="все отзывы на работу Сосны, освещенные солнцем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57214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Голосеменные растения</a:t>
            </a:r>
          </a:p>
          <a:p>
            <a:pPr algn="ctr"/>
            <a:r>
              <a:rPr lang="ru-RU" sz="1400" dirty="0" smtClean="0"/>
              <a:t>урок в 5 классе</a:t>
            </a:r>
          </a:p>
          <a:p>
            <a:pPr algn="ctr"/>
            <a:r>
              <a:rPr lang="ru-RU" sz="1400" dirty="0" smtClean="0"/>
              <a:t>учитель: Нуриева Е.В., г.Борзя, СОШ№41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Голосеменные растения Забайкальского края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Значение голосеменных растений</a:t>
            </a:r>
            <a:endParaRPr lang="ru-RU" dirty="0"/>
          </a:p>
        </p:txBody>
      </p:sp>
      <p:pic>
        <p:nvPicPr>
          <p:cNvPr id="4" name="Picture 2" descr="C:\Users\12\Pictures\3825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1"/>
            <a:ext cx="30718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2\Pictures\fanernyykrya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929066"/>
            <a:ext cx="3041272" cy="25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крип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071678"/>
            <a:ext cx="3000364" cy="2643206"/>
          </a:xfrm>
          <a:prstGeom prst="rect">
            <a:avLst/>
          </a:prstGeom>
        </p:spPr>
      </p:pic>
      <p:pic>
        <p:nvPicPr>
          <p:cNvPr id="8" name="Picture 2" descr="C:\Documents and Settings\Zulfia.TYCOON-4697B4C9\Мои документы\Download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71480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dmin\Рабочий стол\250px-Siberian_pine_nuts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43182"/>
            <a:ext cx="3071802" cy="2071702"/>
          </a:xfrm>
          <a:prstGeom prst="rect">
            <a:avLst/>
          </a:prstGeom>
          <a:noFill/>
        </p:spPr>
      </p:pic>
      <p:pic>
        <p:nvPicPr>
          <p:cNvPr id="11" name="Picture 5" descr="C:\Documents and Settings\Admin\Рабочий стол\m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86322"/>
            <a:ext cx="2159724" cy="1668199"/>
          </a:xfrm>
          <a:prstGeom prst="rect">
            <a:avLst/>
          </a:prstGeom>
          <a:noFill/>
        </p:spPr>
      </p:pic>
      <p:pic>
        <p:nvPicPr>
          <p:cNvPr id="12" name="Picture 5" descr="C:\Documents and Settings\Admin\Рабочий стол\пихт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5143512"/>
            <a:ext cx="1357322" cy="1357322"/>
          </a:xfrm>
          <a:prstGeom prst="rect">
            <a:avLst/>
          </a:prstGeom>
          <a:noFill/>
        </p:spPr>
      </p:pic>
      <p:pic>
        <p:nvPicPr>
          <p:cNvPr id="13" name="Picture 4" descr="C:\Documents and Settings\Admin\Рабочий стол\скипидар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5072074"/>
            <a:ext cx="1143008" cy="1428760"/>
          </a:xfrm>
          <a:prstGeom prst="rect">
            <a:avLst/>
          </a:prstGeom>
          <a:noFill/>
        </p:spPr>
      </p:pic>
      <p:pic>
        <p:nvPicPr>
          <p:cNvPr id="14" name="Picture 10" descr="C:\Documents and Settings\Admin\Рабочий стол\p101008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2857496"/>
            <a:ext cx="3071802" cy="1857388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imas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571480"/>
            <a:ext cx="307180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928662" y="944067"/>
            <a:ext cx="707236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Маршрут №1.  Признаки растений отдела голосеменные.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(Проверь выполнение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задания)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 Жизненные формы: деревья, кустарники или лианы.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Голосеменные имеют: корень,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стебель, листья.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Своё название голосеменные получили  потому, что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их семена лежат открыто на поверхности чешуи шишек.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хвойным относятся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ель, сосна, пихта, лиственница, кедр, можжевельник, кипарис, туя.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Листья у большинства хвойных узкие, игольчатые  - так называемая хвоя.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Берегите леса! Срубил дерево – посади два.</a:t>
            </a:r>
            <a:endParaRPr lang="ru-RU" dirty="0"/>
          </a:p>
        </p:txBody>
      </p:sp>
      <p:pic>
        <p:nvPicPr>
          <p:cNvPr id="32771" name="Picture 2" descr="C:\Users\12\Pictures\HayalEvi_Com-Wallpapers-1280x800-14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8353425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571612"/>
          <a:ext cx="6096000" cy="421484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21484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Сегодня я узнал….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Было интересно…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Я научился…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Я понял,что…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Меня удивило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57158" y="1916832"/>
            <a:ext cx="8358247" cy="4353957"/>
            <a:chOff x="607488" y="1344094"/>
            <a:chExt cx="7925326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486216"/>
              <a:chOff x="607288" y="-815361"/>
              <a:chExt cx="7925152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/</a:t>
                </a:r>
                <a:r>
                  <a:rPr lang="ru-RU" sz="2000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    </a:t>
                </a:r>
                <a:endParaRPr lang="ru-RU" sz="2000" i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75163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5720" y="785794"/>
            <a:ext cx="8577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7996" y="1714488"/>
            <a:ext cx="2788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http://www.nature.chita.ru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8110" y="2357430"/>
            <a:ext cx="3127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prstClr val="black"/>
                </a:solidFill>
                <a:latin typeface="Monotype Corsiva" pitchFamily="66" charset="0"/>
              </a:rPr>
              <a:t>Сайт </a:t>
            </a:r>
            <a:r>
              <a:rPr lang="en-US" i="1" dirty="0" smtClean="0">
                <a:solidFill>
                  <a:prstClr val="black"/>
                </a:solidFill>
                <a:latin typeface="Monotype Corsiva" pitchFamily="66" charset="0"/>
                <a:hlinkClick r:id="rId2"/>
              </a:rPr>
              <a:t>http://linda6035.ucoz.ru</a:t>
            </a:r>
            <a:r>
              <a:rPr lang="en-US" i="1" dirty="0" smtClean="0">
                <a:solidFill>
                  <a:prstClr val="black"/>
                </a:solidFill>
                <a:latin typeface="Monotype Corsiva" pitchFamily="66" charset="0"/>
                <a:hlinkClick r:id="rId2"/>
              </a:rPr>
              <a:t>/</a:t>
            </a:r>
            <a:r>
              <a:rPr lang="ru-RU" i="1" dirty="0" smtClean="0">
                <a:solidFill>
                  <a:prstClr val="black"/>
                </a:solidFill>
                <a:latin typeface="Monotype Corsiva" pitchFamily="66" charset="0"/>
              </a:rPr>
              <a:t> (шаблон для презентации)      </a:t>
            </a:r>
            <a:endParaRPr lang="ru-RU" i="1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714356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Маршруты исследования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: 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428736"/>
            <a:ext cx="7072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Голосеменные растения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1793" y="2143116"/>
            <a:ext cx="1980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Что надо узнать: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786058"/>
            <a:ext cx="2928958" cy="785818"/>
          </a:xfrm>
          <a:prstGeom prst="round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9" name="Скругленный прямоугольник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643182"/>
            <a:ext cx="3357586" cy="92869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642910" y="4429132"/>
            <a:ext cx="2928958" cy="642942"/>
          </a:xfrm>
          <a:prstGeom prst="round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. Оценка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pic>
        <p:nvPicPr>
          <p:cNvPr id="12" name="Скругленный прямоугольник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357694"/>
            <a:ext cx="3357586" cy="8572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29" y="2857496"/>
            <a:ext cx="2643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Проверяй-ка</a:t>
            </a:r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2857496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1.Признаки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4572008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2.Представители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" name="Скругленный прямоугольник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286388"/>
            <a:ext cx="3357586" cy="92869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857488" y="5460326"/>
            <a:ext cx="2648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3. Значение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928662" y="820957"/>
            <a:ext cx="707236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Маршрут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№1.  Признаки растений отдела голосеменные.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Пользуясь текстом учебника (параграф 22 стр. 119-120), выпишите основные признаки голосеменных растений.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 Жизненные формы: деревья, ………………………………………………………………………………………………….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Голосеменные имеют: корень, ………, ………….. …………………………………...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Своё название голосеменные получили  потому, что…………………………………………………………………………………………………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…………………………………………………………………………………………………….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хвойным относятся……………………………………………………………………….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Листья у большинства хвойных узкие, игольчатые  - так называемая ……………………. ………………………………………………………………………………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er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0_22db5_447a266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kipar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857750" cy="6477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9462" name="Picture 6" descr="Картинка 10 из 26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895600"/>
            <a:ext cx="5076825" cy="3810000"/>
          </a:xfrm>
          <a:prstGeom prst="rect">
            <a:avLst/>
          </a:prstGeom>
          <a:noFill/>
          <a:ln w="76200">
            <a:solidFill>
              <a:srgbClr val="FCF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www.nature.chita.ru/Plants/Conifers/Images/Big/pinus_pumi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00042"/>
            <a:ext cx="3857652" cy="2714644"/>
          </a:xfrm>
          <a:prstGeom prst="rect">
            <a:avLst/>
          </a:prstGeom>
          <a:noFill/>
        </p:spPr>
      </p:pic>
      <p:pic>
        <p:nvPicPr>
          <p:cNvPr id="19458" name="Picture 2" descr="http://www.nature.chita.ru/Plants/Conifers/Images/Big/juniperus_dahur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4000495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Голосеменные растения Забайкальского края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143504" y="275528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Кедровый стланник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07167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Можжевельник даурский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nature.chita.ru/Plants/Conifers/Images/Big/ephedra_dahuric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5" y="2928934"/>
            <a:ext cx="3571899" cy="35432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14546" y="6072206"/>
            <a:ext cx="345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Эфедра даурская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9460" name="Picture 4" descr="можжевельн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000240"/>
            <a:ext cx="1346186" cy="785818"/>
          </a:xfrm>
          <a:prstGeom prst="rect">
            <a:avLst/>
          </a:prstGeom>
          <a:noFill/>
        </p:spPr>
      </p:pic>
      <p:pic>
        <p:nvPicPr>
          <p:cNvPr id="19462" name="Picture 6" descr="Шишки кедрового стланни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143116"/>
            <a:ext cx="1381088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1736" y="28572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0" y="0"/>
            <a:ext cx="9144000" cy="5000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Голосеменные растения Забайкальского края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571604" y="397904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Пихта сибирская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207167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Лиственница сибирская</a:t>
            </a:r>
            <a:endParaRPr lang="ru-RU" dirty="0"/>
          </a:p>
        </p:txBody>
      </p:sp>
      <p:pic>
        <p:nvPicPr>
          <p:cNvPr id="20484" name="Picture 4" descr="Пихта сибирска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4143404" cy="5500726"/>
          </a:xfrm>
          <a:prstGeom prst="rect">
            <a:avLst/>
          </a:prstGeom>
          <a:noFill/>
        </p:spPr>
      </p:pic>
      <p:pic>
        <p:nvPicPr>
          <p:cNvPr id="20486" name="Picture 6" descr="Русь Дом - Лиственница сибир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42"/>
            <a:ext cx="4357718" cy="555308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14480" y="5643578"/>
            <a:ext cx="291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Пихта сибирская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5715016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Лиственница сибирская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490" name="Picture 10" descr="Сижу жую укроп..ниочень так..Авы чо ели седня? всем драсти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86190"/>
            <a:ext cx="1690666" cy="1714512"/>
          </a:xfrm>
          <a:prstGeom prst="rect">
            <a:avLst/>
          </a:prstGeom>
          <a:noFill/>
        </p:spPr>
      </p:pic>
      <p:pic>
        <p:nvPicPr>
          <p:cNvPr id="20492" name="Picture 12" descr="Хвоя - колючий лекар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929066"/>
            <a:ext cx="1690646" cy="163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ure.chita.ru/Plants/Conifers/Images/Big/picea_obovat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4214810" cy="5214974"/>
          </a:xfrm>
          <a:prstGeom prst="rect">
            <a:avLst/>
          </a:prstGeom>
          <a:noFill/>
        </p:spPr>
      </p:pic>
      <p:pic>
        <p:nvPicPr>
          <p:cNvPr id="2052" name="Picture 4" descr="http://www.nature.chita.ru/Plants/Conifers/Images/Big/picea_obovat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981451" cy="5133975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0" y="0"/>
            <a:ext cx="9144000" cy="5000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Голосеменные растения Забайкальского края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542926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Ель сибирская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550070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Ель голубая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6" name="Picture 8" descr="В Кузбассе из &quot;дебютных&quot; семян вырастят миллионы елок GreenPress - Информационное агент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000504"/>
            <a:ext cx="1523968" cy="1500166"/>
          </a:xfrm>
          <a:prstGeom prst="rect">
            <a:avLst/>
          </a:prstGeom>
          <a:noFill/>
        </p:spPr>
      </p:pic>
      <p:pic>
        <p:nvPicPr>
          <p:cNvPr id="2058" name="Picture 10" descr="На улице Радищева вместо трамваев появятся парковочные карманы и голубые ели - Общественное мнение Саратов Новости Сегод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857628"/>
            <a:ext cx="1547770" cy="1714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nature.chita.ru/Plants/Conifers/Images/Big/pinus_sylvestri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4143404" cy="5748346"/>
          </a:xfrm>
          <a:prstGeom prst="rect">
            <a:avLst/>
          </a:prstGeom>
          <a:noFill/>
        </p:spPr>
      </p:pic>
      <p:pic>
        <p:nvPicPr>
          <p:cNvPr id="21510" name="Picture 6" descr="Сосна сибирская кедровая - Наш огород - Огор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4214842" cy="5710233"/>
          </a:xfrm>
          <a:prstGeom prst="rect">
            <a:avLst/>
          </a:prstGeom>
          <a:noFill/>
        </p:spPr>
      </p:pic>
      <p:pic>
        <p:nvPicPr>
          <p:cNvPr id="21512" name="Picture 8" descr="Magnificent Transbaik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500570"/>
            <a:ext cx="1785950" cy="1253173"/>
          </a:xfrm>
          <a:prstGeom prst="rect">
            <a:avLst/>
          </a:prstGeom>
          <a:noFill/>
        </p:spPr>
      </p:pic>
      <p:sp>
        <p:nvSpPr>
          <p:cNvPr id="7" name="Блок-схема: процесс 6"/>
          <p:cNvSpPr/>
          <p:nvPr/>
        </p:nvSpPr>
        <p:spPr>
          <a:xfrm>
            <a:off x="0" y="0"/>
            <a:ext cx="9144000" cy="5000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Голосеменные растения Забайкальского края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5786454"/>
            <a:ext cx="3143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Сосна сибирская(кедр)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5929330"/>
            <a:ext cx="3143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Сосна обыкновенная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1514" name="Picture 10" descr="Купить фотографии: Растения. Фотобанк РОСФОТО: фотографии высокого разрешения, продажа фотографий, фото для интерьера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857760"/>
            <a:ext cx="1738293" cy="10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лечка\Презентации\Ботаника\иллюстрации голосеменные\Хвоя голосеменны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71480"/>
            <a:ext cx="9144000" cy="60007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Голосеменные растения Забайкальского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295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Берегите леса! Срубил дерево – посади два.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 )</cp:lastModifiedBy>
  <cp:revision>105</cp:revision>
  <dcterms:created xsi:type="dcterms:W3CDTF">2014-06-24T15:51:35Z</dcterms:created>
  <dcterms:modified xsi:type="dcterms:W3CDTF">2015-03-17T13:28:28Z</dcterms:modified>
</cp:coreProperties>
</file>