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2" r:id="rId2"/>
    <p:sldId id="291" r:id="rId3"/>
    <p:sldId id="260" r:id="rId4"/>
    <p:sldId id="258" r:id="rId5"/>
    <p:sldId id="273" r:id="rId6"/>
    <p:sldId id="293" r:id="rId7"/>
    <p:sldId id="259" r:id="rId8"/>
    <p:sldId id="261" r:id="rId9"/>
    <p:sldId id="279" r:id="rId10"/>
    <p:sldId id="262" r:id="rId11"/>
    <p:sldId id="280" r:id="rId12"/>
    <p:sldId id="263" r:id="rId13"/>
    <p:sldId id="264" r:id="rId14"/>
    <p:sldId id="282" r:id="rId15"/>
    <p:sldId id="269" r:id="rId16"/>
    <p:sldId id="265" r:id="rId17"/>
    <p:sldId id="285" r:id="rId18"/>
    <p:sldId id="266" r:id="rId19"/>
    <p:sldId id="274" r:id="rId20"/>
    <p:sldId id="275" r:id="rId21"/>
    <p:sldId id="267" r:id="rId22"/>
    <p:sldId id="271" r:id="rId23"/>
    <p:sldId id="289" r:id="rId24"/>
    <p:sldId id="272" r:id="rId25"/>
    <p:sldId id="277" r:id="rId26"/>
    <p:sldId id="287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>
        <p:scale>
          <a:sx n="90" d="100"/>
          <a:sy n="90" d="100"/>
        </p:scale>
        <p:origin x="-33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45DD77-D275-4E2A-97D5-47D7C7C09F5E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72B0F98-D8BF-4EB9-A21F-C60895E868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5000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ru.wikipedia.org/wiki/%D0%9F%D0%B0%D0%BF%D1%8C%D0%B5-%D0%BC%D0%B0%D1%88%D0%B5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213100"/>
            <a:ext cx="5194300" cy="27368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Секреты русских мастеров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smtClean="0"/>
              <a:t>подготовила воспитатель</a:t>
            </a:r>
            <a:br>
              <a:rPr lang="ru-RU" sz="1800" dirty="0" smtClean="0"/>
            </a:br>
            <a:r>
              <a:rPr lang="ru-RU" sz="1800" dirty="0" smtClean="0"/>
              <a:t> высшей категории</a:t>
            </a:r>
            <a:br>
              <a:rPr lang="ru-RU" sz="1800" dirty="0" smtClean="0"/>
            </a:br>
            <a:r>
              <a:rPr lang="ru-RU" sz="1800" dirty="0" smtClean="0"/>
              <a:t> Данилова Л.П.</a:t>
            </a:r>
            <a:endParaRPr lang="ru-RU" sz="1800" dirty="0"/>
          </a:p>
        </p:txBody>
      </p:sp>
      <p:pic>
        <p:nvPicPr>
          <p:cNvPr id="7" name="Picture 4" descr="m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86249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ra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63499"/>
            <a:ext cx="2952328" cy="333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59936" cy="545308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Полохов-майданская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роспись. В селах Полохов-майдан Нижегородской области делают яркие расписные игрушки-тарарушки – это матрешки, кони-тройки, шкатулки, грибы, вазочки, солонки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60648"/>
            <a:ext cx="3672978" cy="32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573016"/>
            <a:ext cx="4075940" cy="308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1484313"/>
            <a:ext cx="4040188" cy="4933950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Городецкая роспись — русский народный художественный промысел. Существует с середины XIX века в районе города Городец. Яркая, лаконичная городецкая роспись(жанровые сцены, фигурки коней, петухов, цветочные узоры), выполненная свободным мазком с белой и черной графической обводкой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2225" y="2459038"/>
            <a:ext cx="4041775" cy="39592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ADMIN\Мои документы\Мои рисунки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426630" cy="482453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Ложкарный промысел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Этим промыслом занимались крестьяне, жили они на малоплодородных землях (Архангельской, Новгородской, Владимирской).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292080" y="1412776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340768"/>
            <a:ext cx="33123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00042"/>
            <a:ext cx="4059936" cy="559595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Русские матрешки</a:t>
            </a:r>
          </a:p>
          <a:p>
            <a:pPr>
              <a:buNone/>
            </a:pPr>
            <a:r>
              <a:rPr lang="ru-RU" sz="2800" dirty="0" smtClean="0"/>
              <a:t>игрушка в виде расписной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куклы</a:t>
            </a:r>
            <a:r>
              <a:rPr lang="ru-RU" sz="2800" dirty="0" smtClean="0"/>
              <a:t>, внутри которой находятся подобные ей куклы меньшего размера. Изобретение русской матрёшки приписывается токарю В. П. Звёздочкину в 1890-х годах, а автором первой росписи был профессиональный художник С. В. Малютин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915444"/>
            <a:ext cx="3938811" cy="44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36712"/>
            <a:ext cx="40609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49963" cy="59229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3528392" cy="304019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Богородская резьба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smtClean="0"/>
              <a:t>бог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i="1" dirty="0" smtClean="0"/>
              <a:t>родская игрушка</a:t>
            </a:r>
            <a:r>
              <a:rPr lang="ru-RU" dirty="0" smtClean="0"/>
              <a:t> — русский народный промысел резных игрушек и скульптуры из мягких пород дерева (липы, ольхи, осины). пос. Богородское  Московской области с XVI—XVIII веков.</a:t>
            </a:r>
            <a:endParaRPr lang="ru-RU" dirty="0"/>
          </a:p>
        </p:txBody>
      </p:sp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3789040"/>
            <a:ext cx="3240360" cy="28209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Роспись по металлу.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Жостовская роспись -народный промысел художественной росписи металлических подносов. XIX века подносы стали изготавливать в деревнях Московской губернии — Жостово.</a:t>
            </a:r>
            <a:endParaRPr lang="ru-RU" dirty="0"/>
          </a:p>
        </p:txBody>
      </p:sp>
      <p:pic>
        <p:nvPicPr>
          <p:cNvPr id="5" name="Содержимое 4" descr="2a94a4b0389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70438" y="2523331"/>
            <a:ext cx="3810000" cy="30194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34" descr="Жост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4008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Documents and Settings\ADMIN\Мои документы\Мои рисунки\img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328592" cy="360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8" name="Picture 22" descr="Жост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1432" y="2348881"/>
            <a:ext cx="5112568" cy="38164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59936" cy="516733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Финифть</a:t>
            </a:r>
            <a:r>
              <a:rPr lang="ru-RU" dirty="0" smtClean="0"/>
              <a:t> - особый вид прикладного искусства, в котором используется эмаль в сочетании с металлами. Эмали окрашиваются солями металлов: добавки золота придают стеклу рубиновый цвет, кобальта — синий цвет, а меди — зелёный</a:t>
            </a:r>
            <a:endParaRPr lang="ru-RU" dirty="0"/>
          </a:p>
        </p:txBody>
      </p:sp>
      <p:pic>
        <p:nvPicPr>
          <p:cNvPr id="5" name="Содержимое 4" descr="7645197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332656"/>
            <a:ext cx="2952328" cy="2880320"/>
          </a:xfr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Documents and Settings\ADMIN\Мои документы\Новая папка\Мои рисунки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2592288" cy="292494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Изделье из папье-маше.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Производство изделий из </a:t>
            </a:r>
            <a:r>
              <a:rPr lang="ru-RU" dirty="0" smtClean="0">
                <a:hlinkClick r:id="rId2" action="ppaction://hlinkfile" tooltip="Папье-маше"/>
              </a:rPr>
              <a:t>папье-маше</a:t>
            </a:r>
            <a:r>
              <a:rPr lang="ru-RU" dirty="0" smtClean="0"/>
              <a:t> возникло в 1795 году.</a:t>
            </a:r>
          </a:p>
          <a:p>
            <a:r>
              <a:rPr lang="ru-RU" dirty="0" smtClean="0"/>
              <a:t>.В  Федоскино, Палехе из папье-маше изготавливают основу для традиционной лаковой миниатюры. Из папье-маше делают муляжи, маски, учебные пособия, игрушки, театральную бутафорию, шкатулки.</a:t>
            </a:r>
            <a:endParaRPr lang="ru-RU" dirty="0"/>
          </a:p>
        </p:txBody>
      </p:sp>
      <p:pic>
        <p:nvPicPr>
          <p:cNvPr id="7" name="Picture 2" descr="C:\Documents and Settings\Admin\Рабочий стол\CRW_4365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16832"/>
            <a:ext cx="4212469" cy="38164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5472113" cy="3889375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Народные художественные промыслы России - неотъемлемая часть отечественной культуры. В них воплощен многовековой опыт эстетического восприятия мира, обращенный в будущее, сохранены глубокие художественные традиции, отражающие самобытность культур многонациональной Российской Федерации.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ADMIN\Мои документы\Мои рисунки\img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3500438"/>
            <a:ext cx="1871662" cy="19446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Documents and Settings\ADMIN\Мои документы\Мои рисунки\iCA70HQV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41168"/>
            <a:ext cx="1512168" cy="168356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Documents and Settings\ADMIN\Мои документы\Новая папка\Мои рисунки\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37112"/>
            <a:ext cx="2857500" cy="22955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Новая папка\Мои рисунки\im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9269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59936" cy="53102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Палехская миниатюра</a:t>
            </a:r>
            <a:r>
              <a:rPr lang="ru-RU" dirty="0" smtClean="0"/>
              <a:t> — народный промысел, развившийся в поселке Палех Ивановской области. Лаковая миниатюра  на папье-маше. Обычно расписываются шкатулки, ларцы, кубышки, брошки, панно, пепельницы, заколки для галстука, игольницы </a:t>
            </a:r>
            <a:endParaRPr lang="ru-RU" dirty="0"/>
          </a:p>
        </p:txBody>
      </p:sp>
      <p:pic>
        <p:nvPicPr>
          <p:cNvPr id="8" name="Содержимое 7" descr="41949641_pale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536504" cy="4536504"/>
          </a:xfrm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Кружевоплетение.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268760"/>
            <a:ext cx="2500330" cy="23451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Вологодское кружево</a:t>
            </a:r>
            <a:r>
              <a:rPr lang="ru-RU" dirty="0" smtClean="0"/>
              <a:t> – самое известное, оно выплетается там с 1820 года. Особое внимание уделяется штучным изделиям: знаменитым воротникам, пелеринам, шарфам, перчаткам, салфеткам. </a:t>
            </a:r>
            <a:endParaRPr lang="ru-RU" dirty="0"/>
          </a:p>
        </p:txBody>
      </p:sp>
      <p:pic>
        <p:nvPicPr>
          <p:cNvPr id="3074" name="Picture 2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3" y="4149080"/>
            <a:ext cx="2749617" cy="22322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268760"/>
            <a:ext cx="435320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Павлово-Посадские платки.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шерстяные и полушерстяные платки, украшенные традиционным красочным набивным орнаментом, возникшим в подмосковном городе Павловский Посад в 1860-1880-х гг.</a:t>
            </a:r>
            <a:endParaRPr lang="ru-RU" dirty="0"/>
          </a:p>
        </p:txBody>
      </p:sp>
      <p:pic>
        <p:nvPicPr>
          <p:cNvPr id="6" name="Содержимое 5" descr="7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1412776"/>
            <a:ext cx="4236342" cy="4824536"/>
          </a:xfrm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841001b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816424" cy="4096122"/>
          </a:xfr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Содержимое 10" descr="iCAKASU8I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802063" cy="3745607"/>
          </a:xfr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242931773_1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916832"/>
            <a:ext cx="3114675" cy="3959225"/>
          </a:xfrm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Резьба по кости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4464496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народный художественный промысел, сформировавшийся и практикуемый в сёлах Холмогорского района Архангельской области. Первые известные изделий, относятся к XVII веку.</a:t>
            </a:r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Тульское оружейное дела.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По указу Петра I в 1712 году в Туле сооружается первый в стране государственный оружейный завод. Тула становится признанным центром производства оружия и металлических изделий.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27984" y="795471"/>
            <a:ext cx="3744416" cy="284955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6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0041" y="3789040"/>
            <a:ext cx="3520391" cy="28803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_5b82f_c9016066_X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140968"/>
            <a:ext cx="4152900" cy="3200400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2290" name="Picture 2" descr="C:\Documents and Settings\ADMIN\Мои документы\Мои рисунки\iCA1PP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725349" cy="34563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92150"/>
            <a:ext cx="5400675" cy="58086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Народное декоротивно-прикладное искусство – результат творчества многих поколений мастеров. Неповторимые художественные изделия народных промыслов России любимы и широко известны не только в нашей стране, их знают и высоко ценят за рубежом, они стали символами отечественной культуры, вкладом России во всемирное культурное наследие.</a:t>
            </a:r>
          </a:p>
          <a:p>
            <a:r>
              <a:rPr lang="ru-RU" dirty="0" smtClean="0"/>
              <a:t>Мы с вами побывали лишь в некоторых уголках России. </a:t>
            </a:r>
          </a:p>
          <a:p>
            <a:r>
              <a:rPr lang="ru-RU" dirty="0" smtClean="0"/>
              <a:t>Это лишь малая часть золотой россыпи народного искусства России.</a:t>
            </a:r>
          </a:p>
          <a:p>
            <a:endParaRPr lang="ru-RU" dirty="0"/>
          </a:p>
        </p:txBody>
      </p:sp>
      <p:pic>
        <p:nvPicPr>
          <p:cNvPr id="5" name="Содержимое 4" descr="i_76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580112" y="1052736"/>
            <a:ext cx="3054350" cy="482441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Народные художественные промыслы</a:t>
            </a:r>
            <a:r>
              <a:rPr lang="ru-RU" sz="3400" dirty="0" smtClean="0"/>
              <a:t>.</a:t>
            </a:r>
            <a:endParaRPr lang="ru-RU" sz="3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31640" y="1052736"/>
            <a:ext cx="7283152" cy="5374832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ru-RU" sz="4000" dirty="0" smtClean="0"/>
              <a:t>Изделья из глины.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4000" dirty="0" smtClean="0"/>
              <a:t>Роспись по дереву.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4000" dirty="0" smtClean="0"/>
              <a:t>Изделия из металла.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4000" dirty="0" smtClean="0"/>
              <a:t>Изделье из папье-маше.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4000" dirty="0" smtClean="0"/>
              <a:t>Кружево.</a:t>
            </a:r>
            <a:endParaRPr lang="en-US" sz="4000" dirty="0" smtClean="0"/>
          </a:p>
          <a:p>
            <a:pPr marL="571500" indent="-571500">
              <a:buFont typeface="+mj-lt"/>
              <a:buAutoNum type="arabicPeriod"/>
            </a:pPr>
            <a:r>
              <a:rPr lang="ru-RU" sz="4000" dirty="0" smtClean="0"/>
              <a:t>Резьба по кости.</a:t>
            </a:r>
            <a:endParaRPr lang="en-US" sz="4000" dirty="0" smtClean="0"/>
          </a:p>
          <a:p>
            <a:pPr marL="571500" indent="-5715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Изделие из глины.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1500174"/>
            <a:ext cx="4383929" cy="40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488656" cy="4525963"/>
          </a:xfrm>
        </p:spPr>
        <p:txBody>
          <a:bodyPr/>
          <a:lstStyle/>
          <a:p>
            <a:r>
              <a:rPr lang="ru-RU" dirty="0" smtClean="0"/>
              <a:t>Дымковская игрушка. Высота игрушки 20-25см.  Традиционными дымковскими игрушками считаются петухи, барыни, няньки.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4383929" cy="40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59936" cy="538164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Филимоновская игрушка</a:t>
            </a:r>
            <a:r>
              <a:rPr lang="ru-RU" dirty="0" smtClean="0"/>
              <a:t> — русский художественный промысел, сформировавшийся в Тульской области. Основную массу изделий мастериц составляют традиционные свистульки: барыни, всадники, коровы, медведи, петухи. </a:t>
            </a:r>
            <a:endParaRPr lang="ru-RU" dirty="0"/>
          </a:p>
        </p:txBody>
      </p:sp>
      <p:pic>
        <p:nvPicPr>
          <p:cNvPr id="8" name="Содержимое 7" descr="bigf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476672"/>
            <a:ext cx="3820984" cy="316835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4077072"/>
            <a:ext cx="3642768" cy="25922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prom_0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704856" cy="5904656"/>
          </a:xfrm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52400"/>
            <a:ext cx="5482952" cy="1219200"/>
          </a:xfrm>
        </p:spPr>
        <p:txBody>
          <a:bodyPr/>
          <a:lstStyle/>
          <a:p>
            <a:pPr algn="ctr"/>
            <a:r>
              <a:rPr lang="ru-RU" dirty="0" smtClean="0"/>
              <a:t>Гжель.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3274653" cy="31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208144" cy="259228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Гжель  - один из традиционных российских центров производства керамики.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312368" cy="32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Роспись по дереву.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Хохломская роспись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возникла в 17 веке (Нижегородской области). Выполненную черным и красным (а также, изредка, зелёным, жёлтым) цветом по золотистому фону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68389" y="1412776"/>
            <a:ext cx="44794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Хохломская роспис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520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5" descr="Хохломская 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Documents and Settings\ADMIN\Мои документы\Мои рисунки\img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73016"/>
            <a:ext cx="5040560" cy="298157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666</TotalTime>
  <Words>490</Words>
  <Application>Microsoft Office PowerPoint</Application>
  <PresentationFormat>Экран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Секреты русских мастеров  подготовила воспитатель  высшей категории  Данилова Л.П.</vt:lpstr>
      <vt:lpstr>Слайд 2</vt:lpstr>
      <vt:lpstr>Народные художественные промыслы.</vt:lpstr>
      <vt:lpstr>Изделие из глины.</vt:lpstr>
      <vt:lpstr>Слайд 5</vt:lpstr>
      <vt:lpstr>Слайд 6</vt:lpstr>
      <vt:lpstr>Гжель.</vt:lpstr>
      <vt:lpstr>Роспись по дереву.</vt:lpstr>
      <vt:lpstr>Слайд 9</vt:lpstr>
      <vt:lpstr>Слайд 10</vt:lpstr>
      <vt:lpstr>Слайд 11</vt:lpstr>
      <vt:lpstr>Ложкарный промысел.</vt:lpstr>
      <vt:lpstr>Слайд 13</vt:lpstr>
      <vt:lpstr>Слайд 14</vt:lpstr>
      <vt:lpstr>Слайд 15</vt:lpstr>
      <vt:lpstr>Роспись по металлу.</vt:lpstr>
      <vt:lpstr>Слайд 17</vt:lpstr>
      <vt:lpstr>Слайд 18</vt:lpstr>
      <vt:lpstr>Изделье из папье-маше.</vt:lpstr>
      <vt:lpstr>Слайд 20</vt:lpstr>
      <vt:lpstr>Кружевоплетение.</vt:lpstr>
      <vt:lpstr>Павлово-Посадские платки.</vt:lpstr>
      <vt:lpstr>Слайд 23</vt:lpstr>
      <vt:lpstr>                                   Резьба по кости</vt:lpstr>
      <vt:lpstr>Тульское оружейное дела.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Admin</dc:creator>
  <cp:lastModifiedBy>ADMIN</cp:lastModifiedBy>
  <cp:revision>108</cp:revision>
  <dcterms:created xsi:type="dcterms:W3CDTF">2011-02-04T18:17:02Z</dcterms:created>
  <dcterms:modified xsi:type="dcterms:W3CDTF">2013-11-25T15:46:47Z</dcterms:modified>
</cp:coreProperties>
</file>