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74" r:id="rId13"/>
    <p:sldId id="268" r:id="rId14"/>
    <p:sldId id="269" r:id="rId15"/>
    <p:sldId id="267" r:id="rId16"/>
    <p:sldId id="270" r:id="rId17"/>
    <p:sldId id="275" r:id="rId18"/>
    <p:sldId id="276" r:id="rId19"/>
    <p:sldId id="277" r:id="rId20"/>
    <p:sldId id="278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1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C5C5C5"/>
            </a:gs>
            <a:gs pos="100000">
              <a:srgbClr val="70A8D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900113" y="5300663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107950" y="5300663"/>
            <a:ext cx="741363" cy="744537"/>
          </a:xfrm>
          <a:prstGeom prst="rect">
            <a:avLst/>
          </a:prstGeom>
          <a:solidFill>
            <a:srgbClr val="70A8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437063"/>
            <a:ext cx="4811712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79388" y="6237288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55875" y="6237288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84888" y="6237288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8CF75F5F-7EB0-4E84-8403-30DC02591EC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0650" y="4511675"/>
            <a:ext cx="741363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7813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48" name="Picture 76" descr="j0400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2663825" cy="1774825"/>
          </a:xfrm>
          <a:prstGeom prst="rect">
            <a:avLst/>
          </a:prstGeom>
          <a:noFill/>
          <a:ln w="57150" cmpd="thinThick">
            <a:solidFill>
              <a:srgbClr val="357DA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4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4813"/>
            <a:ext cx="2663825" cy="1773237"/>
          </a:xfrm>
          <a:prstGeom prst="rect">
            <a:avLst/>
          </a:prstGeom>
          <a:noFill/>
          <a:ln w="5715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51" name="Picture 7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813"/>
            <a:ext cx="2665413" cy="1782762"/>
          </a:xfrm>
          <a:prstGeom prst="rect">
            <a:avLst/>
          </a:prstGeom>
          <a:solidFill>
            <a:srgbClr val="70A8DA"/>
          </a:solidFill>
          <a:ln w="57150" cmpd="thinThick">
            <a:solidFill>
              <a:srgbClr val="357DA9"/>
            </a:solidFill>
            <a:miter lim="800000"/>
            <a:headEnd/>
            <a:tailEnd/>
          </a:ln>
        </p:spPr>
      </p:pic>
      <p:sp>
        <p:nvSpPr>
          <p:cNvPr id="3152" name="Freeform 80" descr="Dark upward diagonal"/>
          <p:cNvSpPr>
            <a:spLocks/>
          </p:cNvSpPr>
          <p:nvPr/>
        </p:nvSpPr>
        <p:spPr bwMode="gray">
          <a:xfrm>
            <a:off x="122238" y="115888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A50BD-DB95-40AE-8378-E281EAB5C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1841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238125"/>
            <a:ext cx="2125662" cy="5934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238125"/>
            <a:ext cx="6229350" cy="5934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DBA1B-211D-4952-8489-518CA05CC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0244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6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61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02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2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03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5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4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CE03D-8016-4F05-977E-282E705EE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0105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78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79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8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270F3-299D-401D-A250-034C9A364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552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176712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268413"/>
            <a:ext cx="4178300" cy="4903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E85A-96E2-4C08-BAC0-DE635CBA5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385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A1F32-8EC7-4ED6-ADB4-17C17D9B8D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5602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D3771-AAB9-4113-89F7-64E81BCD4A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5121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597D0-BC0E-4A9C-93A2-50D9ED30D8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848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829C8-9BBA-4A29-BA2C-6857536C39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0148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C75D-9CB1-47B2-9B25-2BCAEFE03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615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6838" y="74613"/>
            <a:ext cx="8956675" cy="179387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5288" y="1268413"/>
            <a:ext cx="8507412" cy="490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79388" y="6381750"/>
            <a:ext cx="17129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</a:defRPr>
            </a:lvl1pPr>
          </a:lstStyle>
          <a:p>
            <a:fld id="{A52C43DB-16D9-477D-8ED9-67222EB06006}" type="datetimeFigureOut">
              <a:rPr lang="ru-RU" smtClean="0"/>
              <a:t>04.09.2012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63938" y="6308725"/>
            <a:ext cx="23114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927A2EB9-E988-4ECC-A5E7-F759713AA73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63" name="Picture 39" descr="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3375"/>
            <a:ext cx="11509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70A8DA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357DA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E2FA-888A-4475-BDF6-7B285D64C6C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04.09.2012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A8BB-398C-454F-92BB-4E95B13AA1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l8.glitter-graphics.net/pub/1333/1333328w8y5um4f4q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Doc2.docx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i010.radikal.ru/0805/a3/d86dcc5c9326.gi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develop-kinder.com/z/0/01/1/z1.jpg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l8.glitter-graphics.net/pub/1333/1333328w8y5um4f4q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hyperlink" Target="http://vaizdai.gifmania.lt/Animacinius-Gif-Filmas/Animacinis-Srekas/puss-in-boots1.g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img1.liveinternet.ru/images/attach/c/4/81/404/81404667_Nadpis__SpasiboAnimaciya_kotyonka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i2.a-r.me/d91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poznaumir.su/13019-7059-thickbox/moro-matematika-2-klass-uchebnik-chast-1-2-komplekt-fg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oznaumir.su/13019-7059-thickbox/moro-matematika-2-klass-uchebnik-chast-1-2-komplekt-f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l8.glitter-graphics.net/pub/1333/1333328w8y5um4f4q.gi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dl8.glitter-graphics.net/pub/1333/1333328w8y5um4f4q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2288" y="4581128"/>
            <a:ext cx="4811712" cy="1440209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Выполнила: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олина Л.В.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читель МБОУ СОШ № 19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Новосибирск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Числа от 1 до 20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872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36096" y="1268760"/>
            <a:ext cx="345638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06888" cy="4691063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 странице 4 прочитайте текст под знаком «Начало урока».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мы будем делать сегодня на уроке?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Кто может сформулировать тему урока?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828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С.4 №2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Посмотрите на задание, что мы будем повторять, когда будем его выполнять?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Посмотрите на задание на полях. На какие 2 группы можно разделить эти записи?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С.4 №8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называются эти фигуры?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Какая фигура может быть лишней? Почему?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вы думаете, понравилась ли ваша работа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Шреку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  <a:p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Всаньте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те ребята, кому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рек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сказал бы: «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олодец,ты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здорово считаешь!»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2" descr="Картинка 6 из 96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3924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933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Минутка чистописания</a:t>
            </a:r>
            <a:endParaRPr lang="ru-RU" dirty="0"/>
          </a:p>
        </p:txBody>
      </p:sp>
      <p:pic>
        <p:nvPicPr>
          <p:cNvPr id="7" name="Объект 6" descr="cifra1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35696" y="1340768"/>
            <a:ext cx="5184576" cy="518457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53396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579" y="7101408"/>
            <a:ext cx="1524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hlinkClick r:id="rId3" action="ppaction://hlinkfile"/>
              </a:rPr>
              <a:t>РАСПЕЧАТАТЬ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357166"/>
            <a:ext cx="39290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Сколько солнышек за тучкой,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Сколько стержней в авторучке,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Сколько у слона носов,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Сколько на руке часов,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Сколько ног у мухомора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И попыток у сапёра,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Знает и собой гордится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Цифра-столбик…</a:t>
            </a:r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6500826" y="3357562"/>
            <a:ext cx="276225" cy="276225"/>
          </a:xfrm>
          <a:prstGeom prst="rect">
            <a:avLst/>
          </a:prstGeom>
        </p:spPr>
      </p:pic>
      <p:pic>
        <p:nvPicPr>
          <p:cNvPr id="6" name="Рисунок 5" descr="4280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4143404" cy="58153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i241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44" y="3429000"/>
            <a:ext cx="1293962" cy="1250830"/>
          </a:xfrm>
          <a:prstGeom prst="rect">
            <a:avLst/>
          </a:prstGeom>
        </p:spPr>
      </p:pic>
      <p:pic>
        <p:nvPicPr>
          <p:cNvPr id="8" name="Рисунок 7" descr="76680a85e1d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4143380"/>
            <a:ext cx="1791614" cy="18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650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85800" y="11430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2971800" y="1143000"/>
            <a:ext cx="2438400" cy="2133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895600" y="1143000"/>
            <a:ext cx="2514600" cy="4724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2895600" y="32004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2819400" y="57150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5334000" y="1066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1466">
            <a:off x="2187575" y="2003425"/>
            <a:ext cx="387350" cy="1714500"/>
          </a:xfrm>
          <a:prstGeom prst="rect">
            <a:avLst/>
          </a:prstGeom>
          <a:noFill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5410">
            <a:off x="5476875" y="2143125"/>
            <a:ext cx="35020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трелка вправо 10">
            <a:hlinkClick r:id="rId4" action="ppaction://hlinksldjump"/>
          </p:cNvPr>
          <p:cNvSpPr/>
          <p:nvPr/>
        </p:nvSpPr>
        <p:spPr>
          <a:xfrm>
            <a:off x="7786710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8022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578E-6 L 0.26458 -0.3168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58 -0.31683 L -0.01042 0.3825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Антилопе каждый день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Поразмяться всё не лень.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Встанет рано поутру,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Скачет быстро по двору,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Головой своей качает,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Повороты выполняет.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290" name="Picture 2" descr="Картинка 40 из 62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1"/>
            <a:ext cx="3333750" cy="312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76564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С.4 №1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мы будем повторять, выполняя это задание?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Прочитайте задание. Что значит «в порядке увеличения»?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Запишите числа самостоятельно.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Выполните второе задание самостоятельно.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Оцените свою работу.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«!»- всё выполнено верно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«+» - есть незначительные ошибки, неточности, но в целом верно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«-» -много ошибок, материал не понят, идти дальше нельзя</a:t>
            </a:r>
          </a:p>
          <a:p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8328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С.4 № 4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Прочитайте задачу.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Назовите условие задачи.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Прочитайте вопрос задачи.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Назовите решение задачи.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Почему задача решается сложением?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Запишите решение и ответ задачи в тетрадь.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Измените вопрос задачи так, чтобы она решалась действием вычитания.</a:t>
            </a:r>
          </a:p>
        </p:txBody>
      </p:sp>
    </p:spTree>
    <p:extLst>
      <p:ext uri="{BB962C8B-B14F-4D97-AF65-F5344CB8AC3E}">
        <p14:creationId xmlns:p14="http://schemas.microsoft.com/office/powerpoint/2010/main" val="2668522924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учебником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С.4 №5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Прочитайте задачу.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Кто понял как решать задачу?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Можем ли мы сразу ответить на главный вопрос задачи?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Что для этого надо знать?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Запишем задачу кратко.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80041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507412" cy="490378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Как узнать, сколько тетрадей у Васи?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А теперь можно узнать, сколько у него тетрадей осталось?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35161"/>
              </p:ext>
            </p:extLst>
          </p:nvPr>
        </p:nvGraphicFramePr>
        <p:xfrm>
          <a:off x="1187624" y="1628800"/>
          <a:ext cx="5832648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6916"/>
                <a:gridCol w="37657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Было -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5+5</a:t>
                      </a:r>
                    </a:p>
                    <a:p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Отдал-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2т</a:t>
                      </a:r>
                    </a:p>
                    <a:p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Осталось-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?</a:t>
                      </a:r>
                    </a:p>
                    <a:p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6330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Царица Математика приглашает нас в свою замечательную страну.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Она прислала нам новый учебник с интересными заданиями.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а 10 из 179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445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35399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Оцените свою работу на уроке.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«!»- </a:t>
            </a:r>
            <a:r>
              <a:rPr lang="ru-RU" b="1" dirty="0" smtClean="0">
                <a:solidFill>
                  <a:srgbClr val="C00000"/>
                </a:solidFill>
              </a:rPr>
              <a:t>всё выполнено верно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«+» - </a:t>
            </a:r>
            <a:r>
              <a:rPr lang="ru-RU" b="1" dirty="0" smtClean="0">
                <a:solidFill>
                  <a:srgbClr val="C00000"/>
                </a:solidFill>
              </a:rPr>
              <a:t>есть незначительные ошибки, неточности, но в целом верно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«-» -</a:t>
            </a:r>
            <a:r>
              <a:rPr lang="ru-RU" b="1" dirty="0" smtClean="0">
                <a:solidFill>
                  <a:srgbClr val="C00000"/>
                </a:solidFill>
              </a:rPr>
              <a:t>много ошибок, материал не понят, идти дальше нельзя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41474" y="5085184"/>
            <a:ext cx="1634582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4872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Какие темы мы сегодня повторяли на уроке?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 показалось особенно трудным?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Кого вы хотите поблагодарить за помощь на уроке?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Картинка 6 из 96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2628292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артинка 2 из 9746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66429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4062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Картинка 37 из 150774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81369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7390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Откройте учебник, найдите условные обозначения.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знаки встречались нам в 1 классе?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знаки вам незнакомы?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вы думаете почему выбран такой знак?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вы его назовёте?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 descr="Картинка 7 из 27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9530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а 5 из 53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8820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41957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537" y="1626592"/>
            <a:ext cx="8507412" cy="50427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 странице 2 прочитайте название раздела учебника.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Догадайтесь, что будем изучать в этом разделе.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Проверим, правильно ли мы предположили.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Прочитайте, что мы узнаем и чему научимся.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Правильно ли вы предположили?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im3-tub-ru.yandex.net/i?id=379894082-43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1620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9976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Рассмотрите внимательно рисунок на странице 2.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 на нём изображено?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в этом зале рядов?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Сколько в ряду мест?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каких рядах нет свободных мест?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Какие ряды остались свободными?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Картинка 5 из 53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3" y="23353"/>
            <a:ext cx="159932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21395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Какие места займут мальчик и девочка?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Почему?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Смогут или нет сесть 2 мальчика на последний ряд? На предпоследний? Объясните свой ответ.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Коля с Олей зашли в зал. Они хотят сесть вместе. На какой ряд они смогут сесть?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Сколько зрителей  ещё не сели на свои места? Как лучше их сосчитать?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Сколько зрителей может сесть на восьмой ряд?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 получили число 6?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Сколько свободных мест в последнем ряду? Как узнали?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 descr="http://im5-tub-ru.yandex.net/i?id=138636723-61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0" y="-12879"/>
            <a:ext cx="1276350" cy="135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0127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Решите примеры , поставь ответы в порядке возрастания, и вы узнаете какой мультфильм будут смотреть дети.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268413"/>
            <a:ext cx="4176712" cy="490378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2+2+3    (К)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7-5+4     (Е)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10-3-2    (Р)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6+3-7     (Ш)</a:t>
            </a:r>
          </a:p>
          <a:p>
            <a:pPr algn="ctr"/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Картинка 6 из 96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5202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35899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9037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Найдите сумму чисел 5 и 4.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Чему равна разность чисел 9 и 7?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сколько увеличили 3 и получили 9?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 какому числу нужно прибавить 5, чтобы получилось 8?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Суммой каких одинаковых слагаемых можно заменить число 8?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Какое число нужно вычесть из  10, чтобы получилось 3?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Я задумала число, вычла из него 6 и получила 2.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Какое число я задумала?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8.  Вычитаемое 4, разность 6. Чему равно уменьшаемое?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9.  На сколько 9 больше 7?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39413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Самопроверка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 6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4 и 4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7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На 2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Картинка 6 из 9696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39248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28825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74TGp_natural_light">
  <a:themeElements>
    <a:clrScheme name="574TGp_natural_light 2">
      <a:dk1>
        <a:srgbClr val="808080"/>
      </a:dk1>
      <a:lt1>
        <a:srgbClr val="9BD3E5"/>
      </a:lt1>
      <a:dk2>
        <a:srgbClr val="357DA9"/>
      </a:dk2>
      <a:lt2>
        <a:srgbClr val="101C56"/>
      </a:lt2>
      <a:accent1>
        <a:srgbClr val="58BECC"/>
      </a:accent1>
      <a:accent2>
        <a:srgbClr val="8A5BDF"/>
      </a:accent2>
      <a:accent3>
        <a:srgbClr val="AEBFD1"/>
      </a:accent3>
      <a:accent4>
        <a:srgbClr val="84B4C3"/>
      </a:accent4>
      <a:accent5>
        <a:srgbClr val="B4DBE2"/>
      </a:accent5>
      <a:accent6>
        <a:srgbClr val="7D52CA"/>
      </a:accent6>
      <a:hlink>
        <a:srgbClr val="6ECC4C"/>
      </a:hlink>
      <a:folHlink>
        <a:srgbClr val="DD693B"/>
      </a:folHlink>
    </a:clrScheme>
    <a:fontScheme name="574T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74TGp_natural_light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 9</Template>
  <TotalTime>158</TotalTime>
  <Words>718</Words>
  <Application>Microsoft Office PowerPoint</Application>
  <PresentationFormat>Экран (4:3)</PresentationFormat>
  <Paragraphs>127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574TGp_natural_light</vt:lpstr>
      <vt:lpstr>1_Тема Office</vt:lpstr>
      <vt:lpstr>Числа от 1 до 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Решите примеры , поставь ответы в порядке возрастания, и вы узнаете какой мультфильм будут смотреть дети.</vt:lpstr>
      <vt:lpstr>Математический диктант</vt:lpstr>
      <vt:lpstr>Самопроверка</vt:lpstr>
      <vt:lpstr>Презентация PowerPoint</vt:lpstr>
      <vt:lpstr>Работа с учебником</vt:lpstr>
      <vt:lpstr>Минутка чистописания</vt:lpstr>
      <vt:lpstr>Презентация PowerPoint</vt:lpstr>
      <vt:lpstr>Презентация PowerPoint</vt:lpstr>
      <vt:lpstr>ФИЗМИНУТКА</vt:lpstr>
      <vt:lpstr>Работа с учебником</vt:lpstr>
      <vt:lpstr>Работа с учебником</vt:lpstr>
      <vt:lpstr>Работа с учебником</vt:lpstr>
      <vt:lpstr>Презентация PowerPoint</vt:lpstr>
      <vt:lpstr>Рефлексия</vt:lpstr>
      <vt:lpstr>Итог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от 1 до 20</dc:title>
  <dc:creator>Ларисочка</dc:creator>
  <cp:lastModifiedBy>Ларисочка</cp:lastModifiedBy>
  <cp:revision>19</cp:revision>
  <dcterms:created xsi:type="dcterms:W3CDTF">2012-09-02T11:20:03Z</dcterms:created>
  <dcterms:modified xsi:type="dcterms:W3CDTF">2012-09-03T22:45:21Z</dcterms:modified>
</cp:coreProperties>
</file>