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0" r:id="rId5"/>
    <p:sldId id="272" r:id="rId6"/>
    <p:sldId id="261" r:id="rId7"/>
    <p:sldId id="277" r:id="rId8"/>
    <p:sldId id="280" r:id="rId9"/>
    <p:sldId id="282" r:id="rId10"/>
    <p:sldId id="258" r:id="rId11"/>
    <p:sldId id="262" r:id="rId12"/>
    <p:sldId id="276" r:id="rId13"/>
    <p:sldId id="269" r:id="rId14"/>
    <p:sldId id="270" r:id="rId15"/>
    <p:sldId id="271" r:id="rId16"/>
    <p:sldId id="275" r:id="rId17"/>
    <p:sldId id="273" r:id="rId18"/>
    <p:sldId id="267" r:id="rId19"/>
    <p:sldId id="268" r:id="rId20"/>
    <p:sldId id="264" r:id="rId21"/>
    <p:sldId id="266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C598C-609C-4A4A-9213-0E51D9E46B3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17203B-832A-46A4-9026-53F47AE46F15}">
      <dgm:prSet phldrT="[Текст]"/>
      <dgm:spPr/>
      <dgm:t>
        <a:bodyPr/>
        <a:lstStyle/>
        <a:p>
          <a:r>
            <a:rPr lang="ru-RU" dirty="0" smtClean="0"/>
            <a:t>Целевая аудитория</a:t>
          </a:r>
          <a:endParaRPr lang="ru-RU" dirty="0"/>
        </a:p>
      </dgm:t>
    </dgm:pt>
    <dgm:pt modelId="{385D7451-FB4B-4653-8FB8-8705D4D002AA}" type="parTrans" cxnId="{F5221A08-2A75-4A21-A0FE-9D723A58C880}">
      <dgm:prSet/>
      <dgm:spPr/>
      <dgm:t>
        <a:bodyPr/>
        <a:lstStyle/>
        <a:p>
          <a:endParaRPr lang="ru-RU"/>
        </a:p>
      </dgm:t>
    </dgm:pt>
    <dgm:pt modelId="{B4640937-46D0-4F13-83A3-038EFAB5BCCD}" type="sibTrans" cxnId="{F5221A08-2A75-4A21-A0FE-9D723A58C880}">
      <dgm:prSet/>
      <dgm:spPr/>
      <dgm:t>
        <a:bodyPr/>
        <a:lstStyle/>
        <a:p>
          <a:endParaRPr lang="ru-RU"/>
        </a:p>
      </dgm:t>
    </dgm:pt>
    <dgm:pt modelId="{60FBE558-C7F5-47E0-A6D0-D38C45FC14AB}">
      <dgm:prSet phldrT="[Текст]"/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EEB7D035-4C7D-44F4-BBB3-ACBB169D8F38}" type="parTrans" cxnId="{45A43FAD-6103-4090-B47C-C48CB8DDE2F5}">
      <dgm:prSet/>
      <dgm:spPr/>
      <dgm:t>
        <a:bodyPr/>
        <a:lstStyle/>
        <a:p>
          <a:endParaRPr lang="ru-RU"/>
        </a:p>
      </dgm:t>
    </dgm:pt>
    <dgm:pt modelId="{AD4CF3DB-CD5B-4271-B782-822624EEDCB0}" type="sibTrans" cxnId="{45A43FAD-6103-4090-B47C-C48CB8DDE2F5}">
      <dgm:prSet/>
      <dgm:spPr/>
      <dgm:t>
        <a:bodyPr/>
        <a:lstStyle/>
        <a:p>
          <a:endParaRPr lang="ru-RU"/>
        </a:p>
      </dgm:t>
    </dgm:pt>
    <dgm:pt modelId="{7A94FA6C-E8EA-4268-8BFB-8E80347D7BB3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87CD749C-93F9-4ED2-B5E2-C90ADFA27FAF}" type="parTrans" cxnId="{C8C10C6C-87C4-4A99-A27E-14052C03FA1D}">
      <dgm:prSet/>
      <dgm:spPr/>
      <dgm:t>
        <a:bodyPr/>
        <a:lstStyle/>
        <a:p>
          <a:endParaRPr lang="ru-RU"/>
        </a:p>
      </dgm:t>
    </dgm:pt>
    <dgm:pt modelId="{50BA39BC-D351-4357-B551-5068EE4E5C47}" type="sibTrans" cxnId="{C8C10C6C-87C4-4A99-A27E-14052C03FA1D}">
      <dgm:prSet/>
      <dgm:spPr/>
      <dgm:t>
        <a:bodyPr/>
        <a:lstStyle/>
        <a:p>
          <a:endParaRPr lang="ru-RU"/>
        </a:p>
      </dgm:t>
    </dgm:pt>
    <dgm:pt modelId="{FA4173E1-A734-4738-98CA-9FE25C60C6BE}">
      <dgm:prSet phldrT="[Текст]"/>
      <dgm:spPr/>
      <dgm:t>
        <a:bodyPr/>
        <a:lstStyle/>
        <a:p>
          <a:r>
            <a:rPr lang="ru-RU" dirty="0" smtClean="0"/>
            <a:t>Педагоги ДОУ</a:t>
          </a:r>
          <a:endParaRPr lang="ru-RU" dirty="0"/>
        </a:p>
      </dgm:t>
    </dgm:pt>
    <dgm:pt modelId="{4D323C00-F28E-495E-A5D5-6D4BAFC5A190}" type="parTrans" cxnId="{5D760F31-A4C7-46D5-9A47-41146D65D0E5}">
      <dgm:prSet/>
      <dgm:spPr/>
      <dgm:t>
        <a:bodyPr/>
        <a:lstStyle/>
        <a:p>
          <a:endParaRPr lang="ru-RU"/>
        </a:p>
      </dgm:t>
    </dgm:pt>
    <dgm:pt modelId="{8BBBD120-7888-4B95-A4B8-FF93FE38F381}" type="sibTrans" cxnId="{5D760F31-A4C7-46D5-9A47-41146D65D0E5}">
      <dgm:prSet/>
      <dgm:spPr/>
      <dgm:t>
        <a:bodyPr/>
        <a:lstStyle/>
        <a:p>
          <a:endParaRPr lang="ru-RU"/>
        </a:p>
      </dgm:t>
    </dgm:pt>
    <dgm:pt modelId="{6BC26325-D6C0-440C-82B8-1821A0EEA1A2}" type="pres">
      <dgm:prSet presAssocID="{371C598C-609C-4A4A-9213-0E51D9E46B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F847DE-8B9B-4243-9193-F03A797EA560}" type="pres">
      <dgm:prSet presAssocID="{1817203B-832A-46A4-9026-53F47AE46F15}" presName="hierRoot1" presStyleCnt="0">
        <dgm:presLayoutVars>
          <dgm:hierBranch val="init"/>
        </dgm:presLayoutVars>
      </dgm:prSet>
      <dgm:spPr/>
    </dgm:pt>
    <dgm:pt modelId="{37007C16-EC33-442C-BD0F-84D99D8F30F6}" type="pres">
      <dgm:prSet presAssocID="{1817203B-832A-46A4-9026-53F47AE46F15}" presName="rootComposite1" presStyleCnt="0"/>
      <dgm:spPr/>
    </dgm:pt>
    <dgm:pt modelId="{EDC873F4-3B68-4F84-B7B3-C0C36DF7511F}" type="pres">
      <dgm:prSet presAssocID="{1817203B-832A-46A4-9026-53F47AE46F15}" presName="rootText1" presStyleLbl="node0" presStyleIdx="0" presStyleCnt="1" custScaleX="152318" custScaleY="222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03993-35A9-4516-A4A7-E902463A6250}" type="pres">
      <dgm:prSet presAssocID="{1817203B-832A-46A4-9026-53F47AE46F1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E5581F-4329-444C-AFC2-9587EECCE77F}" type="pres">
      <dgm:prSet presAssocID="{1817203B-832A-46A4-9026-53F47AE46F15}" presName="hierChild2" presStyleCnt="0"/>
      <dgm:spPr/>
    </dgm:pt>
    <dgm:pt modelId="{C6FBBA94-4B6A-4918-A11F-95382C33FA20}" type="pres">
      <dgm:prSet presAssocID="{EEB7D035-4C7D-44F4-BBB3-ACBB169D8F3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3556A4D-8604-47CC-969B-DCF42FAD9787}" type="pres">
      <dgm:prSet presAssocID="{60FBE558-C7F5-47E0-A6D0-D38C45FC14AB}" presName="hierRoot2" presStyleCnt="0">
        <dgm:presLayoutVars>
          <dgm:hierBranch val="init"/>
        </dgm:presLayoutVars>
      </dgm:prSet>
      <dgm:spPr/>
    </dgm:pt>
    <dgm:pt modelId="{0877BA3E-40D0-4E97-86EF-50CA094B6D74}" type="pres">
      <dgm:prSet presAssocID="{60FBE558-C7F5-47E0-A6D0-D38C45FC14AB}" presName="rootComposite" presStyleCnt="0"/>
      <dgm:spPr/>
    </dgm:pt>
    <dgm:pt modelId="{9774C548-D807-4062-95B0-300A4EA9EA30}" type="pres">
      <dgm:prSet presAssocID="{60FBE558-C7F5-47E0-A6D0-D38C45FC14A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A33EE-BCAB-405D-87ED-35C7F53DC342}" type="pres">
      <dgm:prSet presAssocID="{60FBE558-C7F5-47E0-A6D0-D38C45FC14AB}" presName="rootConnector" presStyleLbl="node2" presStyleIdx="0" presStyleCnt="3"/>
      <dgm:spPr/>
      <dgm:t>
        <a:bodyPr/>
        <a:lstStyle/>
        <a:p>
          <a:endParaRPr lang="ru-RU"/>
        </a:p>
      </dgm:t>
    </dgm:pt>
    <dgm:pt modelId="{42312AD5-37F0-40DE-9C15-05D123BF3C9E}" type="pres">
      <dgm:prSet presAssocID="{60FBE558-C7F5-47E0-A6D0-D38C45FC14AB}" presName="hierChild4" presStyleCnt="0"/>
      <dgm:spPr/>
    </dgm:pt>
    <dgm:pt modelId="{0C7CCA0E-9F19-4EB7-AAA8-4F5A768729C2}" type="pres">
      <dgm:prSet presAssocID="{60FBE558-C7F5-47E0-A6D0-D38C45FC14AB}" presName="hierChild5" presStyleCnt="0"/>
      <dgm:spPr/>
    </dgm:pt>
    <dgm:pt modelId="{B1B558EC-444D-4E2A-B8D8-D4A95BCC0BCD}" type="pres">
      <dgm:prSet presAssocID="{87CD749C-93F9-4ED2-B5E2-C90ADFA27FA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622EC79-1C05-428C-9502-AE1A184B60F3}" type="pres">
      <dgm:prSet presAssocID="{7A94FA6C-E8EA-4268-8BFB-8E80347D7BB3}" presName="hierRoot2" presStyleCnt="0">
        <dgm:presLayoutVars>
          <dgm:hierBranch val="init"/>
        </dgm:presLayoutVars>
      </dgm:prSet>
      <dgm:spPr/>
    </dgm:pt>
    <dgm:pt modelId="{8BE2C5D4-CA39-49FA-A9DD-908F6F2B01F0}" type="pres">
      <dgm:prSet presAssocID="{7A94FA6C-E8EA-4268-8BFB-8E80347D7BB3}" presName="rootComposite" presStyleCnt="0"/>
      <dgm:spPr/>
    </dgm:pt>
    <dgm:pt modelId="{3C3FA5EF-3656-45BF-BAC7-EE3DB774BD6B}" type="pres">
      <dgm:prSet presAssocID="{7A94FA6C-E8EA-4268-8BFB-8E80347D7BB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31218D-8A10-4BC1-9FF6-9CC10BC145D4}" type="pres">
      <dgm:prSet presAssocID="{7A94FA6C-E8EA-4268-8BFB-8E80347D7BB3}" presName="rootConnector" presStyleLbl="node2" presStyleIdx="1" presStyleCnt="3"/>
      <dgm:spPr/>
      <dgm:t>
        <a:bodyPr/>
        <a:lstStyle/>
        <a:p>
          <a:endParaRPr lang="ru-RU"/>
        </a:p>
      </dgm:t>
    </dgm:pt>
    <dgm:pt modelId="{FD81BD90-F05F-498D-93C5-191C6BBA072C}" type="pres">
      <dgm:prSet presAssocID="{7A94FA6C-E8EA-4268-8BFB-8E80347D7BB3}" presName="hierChild4" presStyleCnt="0"/>
      <dgm:spPr/>
    </dgm:pt>
    <dgm:pt modelId="{FED66909-4DD9-4E15-9B43-E7A12576F6F6}" type="pres">
      <dgm:prSet presAssocID="{7A94FA6C-E8EA-4268-8BFB-8E80347D7BB3}" presName="hierChild5" presStyleCnt="0"/>
      <dgm:spPr/>
    </dgm:pt>
    <dgm:pt modelId="{79778BE6-68F3-4950-B9EB-8E6DDE5E232F}" type="pres">
      <dgm:prSet presAssocID="{4D323C00-F28E-495E-A5D5-6D4BAFC5A19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871CF8A-5C93-44FE-A5A4-7C3E9124F4CE}" type="pres">
      <dgm:prSet presAssocID="{FA4173E1-A734-4738-98CA-9FE25C60C6BE}" presName="hierRoot2" presStyleCnt="0">
        <dgm:presLayoutVars>
          <dgm:hierBranch val="init"/>
        </dgm:presLayoutVars>
      </dgm:prSet>
      <dgm:spPr/>
    </dgm:pt>
    <dgm:pt modelId="{86D90BAF-274B-4D63-9E14-28D6AC9A59FC}" type="pres">
      <dgm:prSet presAssocID="{FA4173E1-A734-4738-98CA-9FE25C60C6BE}" presName="rootComposite" presStyleCnt="0"/>
      <dgm:spPr/>
    </dgm:pt>
    <dgm:pt modelId="{E736CF57-09CA-4B3C-A58B-A035F9E4DDB6}" type="pres">
      <dgm:prSet presAssocID="{FA4173E1-A734-4738-98CA-9FE25C60C6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11CA14-AD80-4416-A083-CDB39A06736F}" type="pres">
      <dgm:prSet presAssocID="{FA4173E1-A734-4738-98CA-9FE25C60C6BE}" presName="rootConnector" presStyleLbl="node2" presStyleIdx="2" presStyleCnt="3"/>
      <dgm:spPr/>
      <dgm:t>
        <a:bodyPr/>
        <a:lstStyle/>
        <a:p>
          <a:endParaRPr lang="ru-RU"/>
        </a:p>
      </dgm:t>
    </dgm:pt>
    <dgm:pt modelId="{33BCECE2-EA30-49FD-9A29-DC39872677D0}" type="pres">
      <dgm:prSet presAssocID="{FA4173E1-A734-4738-98CA-9FE25C60C6BE}" presName="hierChild4" presStyleCnt="0"/>
      <dgm:spPr/>
    </dgm:pt>
    <dgm:pt modelId="{1DAC3452-E15C-4816-95D0-8156555C80AE}" type="pres">
      <dgm:prSet presAssocID="{FA4173E1-A734-4738-98CA-9FE25C60C6BE}" presName="hierChild5" presStyleCnt="0"/>
      <dgm:spPr/>
    </dgm:pt>
    <dgm:pt modelId="{A262A417-996F-4A70-807D-4619394BF5EE}" type="pres">
      <dgm:prSet presAssocID="{1817203B-832A-46A4-9026-53F47AE46F15}" presName="hierChild3" presStyleCnt="0"/>
      <dgm:spPr/>
    </dgm:pt>
  </dgm:ptLst>
  <dgm:cxnLst>
    <dgm:cxn modelId="{57CDCF45-6C9A-4BB7-8BE7-9E9F6D9A67A6}" type="presOf" srcId="{7A94FA6C-E8EA-4268-8BFB-8E80347D7BB3}" destId="{3531218D-8A10-4BC1-9FF6-9CC10BC145D4}" srcOrd="1" destOrd="0" presId="urn:microsoft.com/office/officeart/2005/8/layout/orgChart1"/>
    <dgm:cxn modelId="{C0DBD0C0-C0A0-46EF-B823-9B359AB48A58}" type="presOf" srcId="{60FBE558-C7F5-47E0-A6D0-D38C45FC14AB}" destId="{DBCA33EE-BCAB-405D-87ED-35C7F53DC342}" srcOrd="1" destOrd="0" presId="urn:microsoft.com/office/officeart/2005/8/layout/orgChart1"/>
    <dgm:cxn modelId="{80D4F8C4-A70B-4BC9-9690-390CF4F550AD}" type="presOf" srcId="{371C598C-609C-4A4A-9213-0E51D9E46B30}" destId="{6BC26325-D6C0-440C-82B8-1821A0EEA1A2}" srcOrd="0" destOrd="0" presId="urn:microsoft.com/office/officeart/2005/8/layout/orgChart1"/>
    <dgm:cxn modelId="{F5221A08-2A75-4A21-A0FE-9D723A58C880}" srcId="{371C598C-609C-4A4A-9213-0E51D9E46B30}" destId="{1817203B-832A-46A4-9026-53F47AE46F15}" srcOrd="0" destOrd="0" parTransId="{385D7451-FB4B-4653-8FB8-8705D4D002AA}" sibTransId="{B4640937-46D0-4F13-83A3-038EFAB5BCCD}"/>
    <dgm:cxn modelId="{BBFDEAA5-4655-4B57-B7E7-B9F99D01547E}" type="presOf" srcId="{7A94FA6C-E8EA-4268-8BFB-8E80347D7BB3}" destId="{3C3FA5EF-3656-45BF-BAC7-EE3DB774BD6B}" srcOrd="0" destOrd="0" presId="urn:microsoft.com/office/officeart/2005/8/layout/orgChart1"/>
    <dgm:cxn modelId="{1E0C46F3-61C6-421C-849E-9E112339A304}" type="presOf" srcId="{1817203B-832A-46A4-9026-53F47AE46F15}" destId="{EDC873F4-3B68-4F84-B7B3-C0C36DF7511F}" srcOrd="0" destOrd="0" presId="urn:microsoft.com/office/officeart/2005/8/layout/orgChart1"/>
    <dgm:cxn modelId="{2C976321-D954-4452-85A4-B56F54B3F783}" type="presOf" srcId="{87CD749C-93F9-4ED2-B5E2-C90ADFA27FAF}" destId="{B1B558EC-444D-4E2A-B8D8-D4A95BCC0BCD}" srcOrd="0" destOrd="0" presId="urn:microsoft.com/office/officeart/2005/8/layout/orgChart1"/>
    <dgm:cxn modelId="{45A43FAD-6103-4090-B47C-C48CB8DDE2F5}" srcId="{1817203B-832A-46A4-9026-53F47AE46F15}" destId="{60FBE558-C7F5-47E0-A6D0-D38C45FC14AB}" srcOrd="0" destOrd="0" parTransId="{EEB7D035-4C7D-44F4-BBB3-ACBB169D8F38}" sibTransId="{AD4CF3DB-CD5B-4271-B782-822624EEDCB0}"/>
    <dgm:cxn modelId="{791228A8-1DAF-4B99-ABE6-A1CC4A2BB6A2}" type="presOf" srcId="{4D323C00-F28E-495E-A5D5-6D4BAFC5A190}" destId="{79778BE6-68F3-4950-B9EB-8E6DDE5E232F}" srcOrd="0" destOrd="0" presId="urn:microsoft.com/office/officeart/2005/8/layout/orgChart1"/>
    <dgm:cxn modelId="{DD0FB447-2A4E-4838-A317-47434F4009E3}" type="presOf" srcId="{EEB7D035-4C7D-44F4-BBB3-ACBB169D8F38}" destId="{C6FBBA94-4B6A-4918-A11F-95382C33FA20}" srcOrd="0" destOrd="0" presId="urn:microsoft.com/office/officeart/2005/8/layout/orgChart1"/>
    <dgm:cxn modelId="{480638CD-E07A-4B64-829B-0906C98F44D3}" type="presOf" srcId="{1817203B-832A-46A4-9026-53F47AE46F15}" destId="{63003993-35A9-4516-A4A7-E902463A6250}" srcOrd="1" destOrd="0" presId="urn:microsoft.com/office/officeart/2005/8/layout/orgChart1"/>
    <dgm:cxn modelId="{04E94694-4743-4DC4-8709-F6FEC4BB151C}" type="presOf" srcId="{60FBE558-C7F5-47E0-A6D0-D38C45FC14AB}" destId="{9774C548-D807-4062-95B0-300A4EA9EA30}" srcOrd="0" destOrd="0" presId="urn:microsoft.com/office/officeart/2005/8/layout/orgChart1"/>
    <dgm:cxn modelId="{C8C10C6C-87C4-4A99-A27E-14052C03FA1D}" srcId="{1817203B-832A-46A4-9026-53F47AE46F15}" destId="{7A94FA6C-E8EA-4268-8BFB-8E80347D7BB3}" srcOrd="1" destOrd="0" parTransId="{87CD749C-93F9-4ED2-B5E2-C90ADFA27FAF}" sibTransId="{50BA39BC-D351-4357-B551-5068EE4E5C47}"/>
    <dgm:cxn modelId="{4288EADD-367A-4821-B9FF-9703C9E7516B}" type="presOf" srcId="{FA4173E1-A734-4738-98CA-9FE25C60C6BE}" destId="{5911CA14-AD80-4416-A083-CDB39A06736F}" srcOrd="1" destOrd="0" presId="urn:microsoft.com/office/officeart/2005/8/layout/orgChart1"/>
    <dgm:cxn modelId="{5D760F31-A4C7-46D5-9A47-41146D65D0E5}" srcId="{1817203B-832A-46A4-9026-53F47AE46F15}" destId="{FA4173E1-A734-4738-98CA-9FE25C60C6BE}" srcOrd="2" destOrd="0" parTransId="{4D323C00-F28E-495E-A5D5-6D4BAFC5A190}" sibTransId="{8BBBD120-7888-4B95-A4B8-FF93FE38F381}"/>
    <dgm:cxn modelId="{33DF9109-3FCE-4976-9D5C-98FD47AD6ADE}" type="presOf" srcId="{FA4173E1-A734-4738-98CA-9FE25C60C6BE}" destId="{E736CF57-09CA-4B3C-A58B-A035F9E4DDB6}" srcOrd="0" destOrd="0" presId="urn:microsoft.com/office/officeart/2005/8/layout/orgChart1"/>
    <dgm:cxn modelId="{3818D47F-E0CF-4E2C-8E80-84407FB749C1}" type="presParOf" srcId="{6BC26325-D6C0-440C-82B8-1821A0EEA1A2}" destId="{77F847DE-8B9B-4243-9193-F03A797EA560}" srcOrd="0" destOrd="0" presId="urn:microsoft.com/office/officeart/2005/8/layout/orgChart1"/>
    <dgm:cxn modelId="{824B2FCF-65C9-4CC2-9458-8018BB557ADE}" type="presParOf" srcId="{77F847DE-8B9B-4243-9193-F03A797EA560}" destId="{37007C16-EC33-442C-BD0F-84D99D8F30F6}" srcOrd="0" destOrd="0" presId="urn:microsoft.com/office/officeart/2005/8/layout/orgChart1"/>
    <dgm:cxn modelId="{A7785A91-D566-4A3D-8CF8-5F74274553FF}" type="presParOf" srcId="{37007C16-EC33-442C-BD0F-84D99D8F30F6}" destId="{EDC873F4-3B68-4F84-B7B3-C0C36DF7511F}" srcOrd="0" destOrd="0" presId="urn:microsoft.com/office/officeart/2005/8/layout/orgChart1"/>
    <dgm:cxn modelId="{2ACF5234-D77E-461B-80E9-7F257B857A97}" type="presParOf" srcId="{37007C16-EC33-442C-BD0F-84D99D8F30F6}" destId="{63003993-35A9-4516-A4A7-E902463A6250}" srcOrd="1" destOrd="0" presId="urn:microsoft.com/office/officeart/2005/8/layout/orgChart1"/>
    <dgm:cxn modelId="{A86AD7C4-D389-4468-877D-3FFFB0A86CB7}" type="presParOf" srcId="{77F847DE-8B9B-4243-9193-F03A797EA560}" destId="{D6E5581F-4329-444C-AFC2-9587EECCE77F}" srcOrd="1" destOrd="0" presId="urn:microsoft.com/office/officeart/2005/8/layout/orgChart1"/>
    <dgm:cxn modelId="{797C7068-2A78-40E8-8EDF-7D6FA33AF934}" type="presParOf" srcId="{D6E5581F-4329-444C-AFC2-9587EECCE77F}" destId="{C6FBBA94-4B6A-4918-A11F-95382C33FA20}" srcOrd="0" destOrd="0" presId="urn:microsoft.com/office/officeart/2005/8/layout/orgChart1"/>
    <dgm:cxn modelId="{5C29F2E5-E2F8-457B-9984-A6C39E392CFC}" type="presParOf" srcId="{D6E5581F-4329-444C-AFC2-9587EECCE77F}" destId="{53556A4D-8604-47CC-969B-DCF42FAD9787}" srcOrd="1" destOrd="0" presId="urn:microsoft.com/office/officeart/2005/8/layout/orgChart1"/>
    <dgm:cxn modelId="{0E74B251-423F-44EA-9046-D7A32A3321AF}" type="presParOf" srcId="{53556A4D-8604-47CC-969B-DCF42FAD9787}" destId="{0877BA3E-40D0-4E97-86EF-50CA094B6D74}" srcOrd="0" destOrd="0" presId="urn:microsoft.com/office/officeart/2005/8/layout/orgChart1"/>
    <dgm:cxn modelId="{E22A7D49-7104-4C7B-9AA9-1FB00D7A4249}" type="presParOf" srcId="{0877BA3E-40D0-4E97-86EF-50CA094B6D74}" destId="{9774C548-D807-4062-95B0-300A4EA9EA30}" srcOrd="0" destOrd="0" presId="urn:microsoft.com/office/officeart/2005/8/layout/orgChart1"/>
    <dgm:cxn modelId="{F886D8AA-9C50-4050-A08F-CEFFD793B3B7}" type="presParOf" srcId="{0877BA3E-40D0-4E97-86EF-50CA094B6D74}" destId="{DBCA33EE-BCAB-405D-87ED-35C7F53DC342}" srcOrd="1" destOrd="0" presId="urn:microsoft.com/office/officeart/2005/8/layout/orgChart1"/>
    <dgm:cxn modelId="{D921201A-DBF3-4939-9127-DDAAE1E35D44}" type="presParOf" srcId="{53556A4D-8604-47CC-969B-DCF42FAD9787}" destId="{42312AD5-37F0-40DE-9C15-05D123BF3C9E}" srcOrd="1" destOrd="0" presId="urn:microsoft.com/office/officeart/2005/8/layout/orgChart1"/>
    <dgm:cxn modelId="{D4F28E82-B20B-47FC-88A6-8C8B59F3A99E}" type="presParOf" srcId="{53556A4D-8604-47CC-969B-DCF42FAD9787}" destId="{0C7CCA0E-9F19-4EB7-AAA8-4F5A768729C2}" srcOrd="2" destOrd="0" presId="urn:microsoft.com/office/officeart/2005/8/layout/orgChart1"/>
    <dgm:cxn modelId="{2A58FB73-5B44-4311-BDAC-7B291B07A770}" type="presParOf" srcId="{D6E5581F-4329-444C-AFC2-9587EECCE77F}" destId="{B1B558EC-444D-4E2A-B8D8-D4A95BCC0BCD}" srcOrd="2" destOrd="0" presId="urn:microsoft.com/office/officeart/2005/8/layout/orgChart1"/>
    <dgm:cxn modelId="{9167DC89-AD3C-4CC4-84B4-F8F80C6A78AA}" type="presParOf" srcId="{D6E5581F-4329-444C-AFC2-9587EECCE77F}" destId="{0622EC79-1C05-428C-9502-AE1A184B60F3}" srcOrd="3" destOrd="0" presId="urn:microsoft.com/office/officeart/2005/8/layout/orgChart1"/>
    <dgm:cxn modelId="{A4CEEAB5-06ED-4D71-AFAC-1C853DB8FC2D}" type="presParOf" srcId="{0622EC79-1C05-428C-9502-AE1A184B60F3}" destId="{8BE2C5D4-CA39-49FA-A9DD-908F6F2B01F0}" srcOrd="0" destOrd="0" presId="urn:microsoft.com/office/officeart/2005/8/layout/orgChart1"/>
    <dgm:cxn modelId="{856EAB53-0D8A-4FF7-AF0E-907ED9437EDE}" type="presParOf" srcId="{8BE2C5D4-CA39-49FA-A9DD-908F6F2B01F0}" destId="{3C3FA5EF-3656-45BF-BAC7-EE3DB774BD6B}" srcOrd="0" destOrd="0" presId="urn:microsoft.com/office/officeart/2005/8/layout/orgChart1"/>
    <dgm:cxn modelId="{D564EA91-B54C-4CC1-B65A-E3C71C4703C7}" type="presParOf" srcId="{8BE2C5D4-CA39-49FA-A9DD-908F6F2B01F0}" destId="{3531218D-8A10-4BC1-9FF6-9CC10BC145D4}" srcOrd="1" destOrd="0" presId="urn:microsoft.com/office/officeart/2005/8/layout/orgChart1"/>
    <dgm:cxn modelId="{382F8390-A954-4A0B-BD51-4ABF27561BEF}" type="presParOf" srcId="{0622EC79-1C05-428C-9502-AE1A184B60F3}" destId="{FD81BD90-F05F-498D-93C5-191C6BBA072C}" srcOrd="1" destOrd="0" presId="urn:microsoft.com/office/officeart/2005/8/layout/orgChart1"/>
    <dgm:cxn modelId="{DF0B429B-7046-41D1-BD8C-5AF3C06F39F3}" type="presParOf" srcId="{0622EC79-1C05-428C-9502-AE1A184B60F3}" destId="{FED66909-4DD9-4E15-9B43-E7A12576F6F6}" srcOrd="2" destOrd="0" presId="urn:microsoft.com/office/officeart/2005/8/layout/orgChart1"/>
    <dgm:cxn modelId="{1123127B-0081-4BFA-9882-BE2D252BBF50}" type="presParOf" srcId="{D6E5581F-4329-444C-AFC2-9587EECCE77F}" destId="{79778BE6-68F3-4950-B9EB-8E6DDE5E232F}" srcOrd="4" destOrd="0" presId="urn:microsoft.com/office/officeart/2005/8/layout/orgChart1"/>
    <dgm:cxn modelId="{6732DFCA-82AD-4687-8567-572AA334C691}" type="presParOf" srcId="{D6E5581F-4329-444C-AFC2-9587EECCE77F}" destId="{1871CF8A-5C93-44FE-A5A4-7C3E9124F4CE}" srcOrd="5" destOrd="0" presId="urn:microsoft.com/office/officeart/2005/8/layout/orgChart1"/>
    <dgm:cxn modelId="{FC335AE0-CD6A-497B-BE13-9DAD64A6D739}" type="presParOf" srcId="{1871CF8A-5C93-44FE-A5A4-7C3E9124F4CE}" destId="{86D90BAF-274B-4D63-9E14-28D6AC9A59FC}" srcOrd="0" destOrd="0" presId="urn:microsoft.com/office/officeart/2005/8/layout/orgChart1"/>
    <dgm:cxn modelId="{E13858BD-353F-4EFF-BB60-259D749757AA}" type="presParOf" srcId="{86D90BAF-274B-4D63-9E14-28D6AC9A59FC}" destId="{E736CF57-09CA-4B3C-A58B-A035F9E4DDB6}" srcOrd="0" destOrd="0" presId="urn:microsoft.com/office/officeart/2005/8/layout/orgChart1"/>
    <dgm:cxn modelId="{61BD9B7C-F214-4CEC-A0BA-321C3611BC3D}" type="presParOf" srcId="{86D90BAF-274B-4D63-9E14-28D6AC9A59FC}" destId="{5911CA14-AD80-4416-A083-CDB39A06736F}" srcOrd="1" destOrd="0" presId="urn:microsoft.com/office/officeart/2005/8/layout/orgChart1"/>
    <dgm:cxn modelId="{76A40E53-515D-4A13-80FB-CE8FA09119E8}" type="presParOf" srcId="{1871CF8A-5C93-44FE-A5A4-7C3E9124F4CE}" destId="{33BCECE2-EA30-49FD-9A29-DC39872677D0}" srcOrd="1" destOrd="0" presId="urn:microsoft.com/office/officeart/2005/8/layout/orgChart1"/>
    <dgm:cxn modelId="{90838A3D-6671-4FE6-9DE8-24A0B1593A7B}" type="presParOf" srcId="{1871CF8A-5C93-44FE-A5A4-7C3E9124F4CE}" destId="{1DAC3452-E15C-4816-95D0-8156555C80AE}" srcOrd="2" destOrd="0" presId="urn:microsoft.com/office/officeart/2005/8/layout/orgChart1"/>
    <dgm:cxn modelId="{805796A4-9819-4C85-981A-439E35168384}" type="presParOf" srcId="{77F847DE-8B9B-4243-9193-F03A797EA560}" destId="{A262A417-996F-4A70-807D-4619394BF5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0DCBE-9F2F-48D6-8DA5-558BD1CD606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5456A1-54E2-49BC-96BC-98B8D29E7E2B}">
      <dgm:prSet phldrT="[Текст]" custT="1"/>
      <dgm:spPr/>
      <dgm:t>
        <a:bodyPr/>
        <a:lstStyle/>
        <a:p>
          <a:r>
            <a:rPr lang="ru-RU" sz="3600" dirty="0" smtClean="0"/>
            <a:t>План работы </a:t>
          </a:r>
          <a:endParaRPr lang="ru-RU" sz="3600" dirty="0"/>
        </a:p>
      </dgm:t>
    </dgm:pt>
    <dgm:pt modelId="{1C4FE192-99A1-484F-976F-848AEC5EA170}" type="parTrans" cxnId="{5C048787-CAB4-48EB-8F2E-CF4B6BF8290D}">
      <dgm:prSet/>
      <dgm:spPr/>
      <dgm:t>
        <a:bodyPr/>
        <a:lstStyle/>
        <a:p>
          <a:endParaRPr lang="ru-RU"/>
        </a:p>
      </dgm:t>
    </dgm:pt>
    <dgm:pt modelId="{E605C7EE-3332-4967-8748-1FDC0D6C72E0}" type="sibTrans" cxnId="{5C048787-CAB4-48EB-8F2E-CF4B6BF8290D}">
      <dgm:prSet/>
      <dgm:spPr/>
      <dgm:t>
        <a:bodyPr/>
        <a:lstStyle/>
        <a:p>
          <a:endParaRPr lang="ru-RU"/>
        </a:p>
      </dgm:t>
    </dgm:pt>
    <dgm:pt modelId="{F75721A0-95B8-4DDA-B655-CF9C3301D648}">
      <dgm:prSet phldrT="[Текст]" custT="1"/>
      <dgm:spPr/>
      <dgm:t>
        <a:bodyPr/>
        <a:lstStyle/>
        <a:p>
          <a:r>
            <a:rPr lang="ru-RU" sz="3200" dirty="0" smtClean="0"/>
            <a:t>Детский сад</a:t>
          </a:r>
          <a:endParaRPr lang="ru-RU" sz="3200" dirty="0"/>
        </a:p>
      </dgm:t>
    </dgm:pt>
    <dgm:pt modelId="{1E064DF0-3378-43EE-A1B6-4EEDB3BA3B1F}" type="parTrans" cxnId="{EBB88480-125B-48EB-A0E6-E5A367C373D7}">
      <dgm:prSet/>
      <dgm:spPr/>
      <dgm:t>
        <a:bodyPr/>
        <a:lstStyle/>
        <a:p>
          <a:endParaRPr lang="ru-RU"/>
        </a:p>
      </dgm:t>
    </dgm:pt>
    <dgm:pt modelId="{DA3206FD-4827-4F61-8002-D5B0CBB24BFE}" type="sibTrans" cxnId="{EBB88480-125B-48EB-A0E6-E5A367C373D7}">
      <dgm:prSet/>
      <dgm:spPr/>
      <dgm:t>
        <a:bodyPr/>
        <a:lstStyle/>
        <a:p>
          <a:endParaRPr lang="ru-RU"/>
        </a:p>
      </dgm:t>
    </dgm:pt>
    <dgm:pt modelId="{9F59CA5E-104A-4F63-81DA-4BFF3C4B449B}">
      <dgm:prSet phldrT="[Текст]"/>
      <dgm:spPr/>
      <dgm:t>
        <a:bodyPr/>
        <a:lstStyle/>
        <a:p>
          <a:r>
            <a:rPr lang="ru-RU" smtClean="0"/>
            <a:t>Дети</a:t>
          </a:r>
          <a:endParaRPr lang="ru-RU" dirty="0"/>
        </a:p>
      </dgm:t>
    </dgm:pt>
    <dgm:pt modelId="{F75EE8DD-8094-4B2F-995C-9E89C6FC0278}" type="sibTrans" cxnId="{A483B020-9C77-440E-ABA6-7E20EEBFDE64}">
      <dgm:prSet/>
      <dgm:spPr/>
      <dgm:t>
        <a:bodyPr/>
        <a:lstStyle/>
        <a:p>
          <a:endParaRPr lang="ru-RU"/>
        </a:p>
      </dgm:t>
    </dgm:pt>
    <dgm:pt modelId="{9D31FB0F-83B7-4B20-A2B3-44D1DB30CBB0}" type="parTrans" cxnId="{A483B020-9C77-440E-ABA6-7E20EEBFDE64}">
      <dgm:prSet/>
      <dgm:spPr/>
      <dgm:t>
        <a:bodyPr/>
        <a:lstStyle/>
        <a:p>
          <a:endParaRPr lang="ru-RU"/>
        </a:p>
      </dgm:t>
    </dgm:pt>
    <dgm:pt modelId="{E0225BDE-5BCE-420F-A23E-B1D8552E8FB1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8DD02184-07E3-4C55-B14E-31CD4FCE2134}" type="sibTrans" cxnId="{5C174E50-0281-49FC-86A9-3AB22F6B0C2E}">
      <dgm:prSet/>
      <dgm:spPr/>
      <dgm:t>
        <a:bodyPr/>
        <a:lstStyle/>
        <a:p>
          <a:endParaRPr lang="ru-RU"/>
        </a:p>
      </dgm:t>
    </dgm:pt>
    <dgm:pt modelId="{8DBA19D0-9E06-417A-8797-7B2B0EFA606E}" type="parTrans" cxnId="{5C174E50-0281-49FC-86A9-3AB22F6B0C2E}">
      <dgm:prSet/>
      <dgm:spPr/>
      <dgm:t>
        <a:bodyPr/>
        <a:lstStyle/>
        <a:p>
          <a:endParaRPr lang="ru-RU"/>
        </a:p>
      </dgm:t>
    </dgm:pt>
    <dgm:pt modelId="{33CC21FC-A03F-43C7-B77B-3ED12DFA7CC8}" type="pres">
      <dgm:prSet presAssocID="{4260DCBE-9F2F-48D6-8DA5-558BD1CD60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465F52-0026-4C71-9A42-916D4300BF78}" type="pres">
      <dgm:prSet presAssocID="{4260DCBE-9F2F-48D6-8DA5-558BD1CD606B}" presName="hierFlow" presStyleCnt="0"/>
      <dgm:spPr/>
    </dgm:pt>
    <dgm:pt modelId="{F3C2E73E-BF8F-4053-8A69-105B459B3A09}" type="pres">
      <dgm:prSet presAssocID="{4260DCBE-9F2F-48D6-8DA5-558BD1CD60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C5B3C2-503F-49F7-8355-B05AFB0F6D8C}" type="pres">
      <dgm:prSet presAssocID="{905456A1-54E2-49BC-96BC-98B8D29E7E2B}" presName="Name14" presStyleCnt="0"/>
      <dgm:spPr/>
    </dgm:pt>
    <dgm:pt modelId="{F1FBA0FF-F3B5-4418-8BE8-E513F934F75C}" type="pres">
      <dgm:prSet presAssocID="{905456A1-54E2-49BC-96BC-98B8D29E7E2B}" presName="level1Shape" presStyleLbl="node0" presStyleIdx="0" presStyleCnt="1" custScaleX="137534" custScaleY="167879" custLinFactNeighborX="0" custLinFactNeighborY="-41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548C7-2BF4-4659-BEA8-E771B1C023CE}" type="pres">
      <dgm:prSet presAssocID="{905456A1-54E2-49BC-96BC-98B8D29E7E2B}" presName="hierChild2" presStyleCnt="0"/>
      <dgm:spPr/>
    </dgm:pt>
    <dgm:pt modelId="{AA2A685D-ED69-4DC6-A3E9-8B7B945E552D}" type="pres">
      <dgm:prSet presAssocID="{9D31FB0F-83B7-4B20-A2B3-44D1DB30CBB0}" presName="Name19" presStyleLbl="parChTrans1D2" presStyleIdx="0" presStyleCnt="3"/>
      <dgm:spPr/>
      <dgm:t>
        <a:bodyPr/>
        <a:lstStyle/>
        <a:p>
          <a:endParaRPr lang="ru-RU"/>
        </a:p>
      </dgm:t>
    </dgm:pt>
    <dgm:pt modelId="{0B6845AB-E7ED-442E-895C-FBC7C06F0EA0}" type="pres">
      <dgm:prSet presAssocID="{9F59CA5E-104A-4F63-81DA-4BFF3C4B449B}" presName="Name21" presStyleCnt="0"/>
      <dgm:spPr/>
    </dgm:pt>
    <dgm:pt modelId="{642442B4-5E60-4EDD-B5D7-DEC6C7073373}" type="pres">
      <dgm:prSet presAssocID="{9F59CA5E-104A-4F63-81DA-4BFF3C4B449B}" presName="level2Shape" presStyleLbl="node2" presStyleIdx="0" presStyleCnt="3"/>
      <dgm:spPr/>
      <dgm:t>
        <a:bodyPr/>
        <a:lstStyle/>
        <a:p>
          <a:endParaRPr lang="ru-RU"/>
        </a:p>
      </dgm:t>
    </dgm:pt>
    <dgm:pt modelId="{CCFA4A24-7A22-4255-B98B-68522AA687C6}" type="pres">
      <dgm:prSet presAssocID="{9F59CA5E-104A-4F63-81DA-4BFF3C4B449B}" presName="hierChild3" presStyleCnt="0"/>
      <dgm:spPr/>
    </dgm:pt>
    <dgm:pt modelId="{C07CC9D0-77DA-4BB9-ACEF-44815BA2F231}" type="pres">
      <dgm:prSet presAssocID="{8DBA19D0-9E06-417A-8797-7B2B0EFA606E}" presName="Name19" presStyleLbl="parChTrans1D2" presStyleIdx="1" presStyleCnt="3"/>
      <dgm:spPr/>
      <dgm:t>
        <a:bodyPr/>
        <a:lstStyle/>
        <a:p>
          <a:endParaRPr lang="ru-RU"/>
        </a:p>
      </dgm:t>
    </dgm:pt>
    <dgm:pt modelId="{774C1992-A9B4-41EF-BB3C-E9C01A2A0E14}" type="pres">
      <dgm:prSet presAssocID="{E0225BDE-5BCE-420F-A23E-B1D8552E8FB1}" presName="Name21" presStyleCnt="0"/>
      <dgm:spPr/>
    </dgm:pt>
    <dgm:pt modelId="{42D20C00-0DEF-4DCE-B555-6F97FEB48F6E}" type="pres">
      <dgm:prSet presAssocID="{E0225BDE-5BCE-420F-A23E-B1D8552E8FB1}" presName="level2Shape" presStyleLbl="node2" presStyleIdx="1" presStyleCnt="3" custLinFactNeighborX="-181" custLinFactNeighborY="-20485"/>
      <dgm:spPr/>
      <dgm:t>
        <a:bodyPr/>
        <a:lstStyle/>
        <a:p>
          <a:endParaRPr lang="ru-RU"/>
        </a:p>
      </dgm:t>
    </dgm:pt>
    <dgm:pt modelId="{4519640F-698B-4363-B433-898392FC21EB}" type="pres">
      <dgm:prSet presAssocID="{E0225BDE-5BCE-420F-A23E-B1D8552E8FB1}" presName="hierChild3" presStyleCnt="0"/>
      <dgm:spPr/>
    </dgm:pt>
    <dgm:pt modelId="{E637788E-C940-4B03-9626-87C3BAA60961}" type="pres">
      <dgm:prSet presAssocID="{1E064DF0-3378-43EE-A1B6-4EEDB3BA3B1F}" presName="Name19" presStyleLbl="parChTrans1D2" presStyleIdx="2" presStyleCnt="3"/>
      <dgm:spPr/>
      <dgm:t>
        <a:bodyPr/>
        <a:lstStyle/>
        <a:p>
          <a:endParaRPr lang="ru-RU"/>
        </a:p>
      </dgm:t>
    </dgm:pt>
    <dgm:pt modelId="{5EE7C20B-8759-4729-BC94-C95AA8B4BB93}" type="pres">
      <dgm:prSet presAssocID="{F75721A0-95B8-4DDA-B655-CF9C3301D648}" presName="Name21" presStyleCnt="0"/>
      <dgm:spPr/>
    </dgm:pt>
    <dgm:pt modelId="{2ACEEFB4-653A-4F59-B637-86B3B20500E7}" type="pres">
      <dgm:prSet presAssocID="{F75721A0-95B8-4DDA-B655-CF9C3301D648}" presName="level2Shape" presStyleLbl="node2" presStyleIdx="2" presStyleCnt="3" custLinFactNeighborX="3636" custLinFactNeighborY="-607"/>
      <dgm:spPr/>
      <dgm:t>
        <a:bodyPr/>
        <a:lstStyle/>
        <a:p>
          <a:endParaRPr lang="ru-RU"/>
        </a:p>
      </dgm:t>
    </dgm:pt>
    <dgm:pt modelId="{0CD8E651-149D-4076-B264-E66E61F79EEA}" type="pres">
      <dgm:prSet presAssocID="{F75721A0-95B8-4DDA-B655-CF9C3301D648}" presName="hierChild3" presStyleCnt="0"/>
      <dgm:spPr/>
    </dgm:pt>
    <dgm:pt modelId="{D10D264D-9520-4B3B-A274-0DA1E3EDE0BD}" type="pres">
      <dgm:prSet presAssocID="{4260DCBE-9F2F-48D6-8DA5-558BD1CD606B}" presName="bgShapesFlow" presStyleCnt="0"/>
      <dgm:spPr/>
    </dgm:pt>
  </dgm:ptLst>
  <dgm:cxnLst>
    <dgm:cxn modelId="{C9952A17-E7C6-4AA1-AB7B-723303436608}" type="presOf" srcId="{905456A1-54E2-49BC-96BC-98B8D29E7E2B}" destId="{F1FBA0FF-F3B5-4418-8BE8-E513F934F75C}" srcOrd="0" destOrd="0" presId="urn:microsoft.com/office/officeart/2005/8/layout/hierarchy6"/>
    <dgm:cxn modelId="{5C048787-CAB4-48EB-8F2E-CF4B6BF8290D}" srcId="{4260DCBE-9F2F-48D6-8DA5-558BD1CD606B}" destId="{905456A1-54E2-49BC-96BC-98B8D29E7E2B}" srcOrd="0" destOrd="0" parTransId="{1C4FE192-99A1-484F-976F-848AEC5EA170}" sibTransId="{E605C7EE-3332-4967-8748-1FDC0D6C72E0}"/>
    <dgm:cxn modelId="{9C6743F5-E554-4BD5-817E-46248D766FD6}" type="presOf" srcId="{9F59CA5E-104A-4F63-81DA-4BFF3C4B449B}" destId="{642442B4-5E60-4EDD-B5D7-DEC6C7073373}" srcOrd="0" destOrd="0" presId="urn:microsoft.com/office/officeart/2005/8/layout/hierarchy6"/>
    <dgm:cxn modelId="{6E609196-9FEC-454F-9643-576CA5E6F073}" type="presOf" srcId="{4260DCBE-9F2F-48D6-8DA5-558BD1CD606B}" destId="{33CC21FC-A03F-43C7-B77B-3ED12DFA7CC8}" srcOrd="0" destOrd="0" presId="urn:microsoft.com/office/officeart/2005/8/layout/hierarchy6"/>
    <dgm:cxn modelId="{EBB88480-125B-48EB-A0E6-E5A367C373D7}" srcId="{905456A1-54E2-49BC-96BC-98B8D29E7E2B}" destId="{F75721A0-95B8-4DDA-B655-CF9C3301D648}" srcOrd="2" destOrd="0" parTransId="{1E064DF0-3378-43EE-A1B6-4EEDB3BA3B1F}" sibTransId="{DA3206FD-4827-4F61-8002-D5B0CBB24BFE}"/>
    <dgm:cxn modelId="{A483B020-9C77-440E-ABA6-7E20EEBFDE64}" srcId="{905456A1-54E2-49BC-96BC-98B8D29E7E2B}" destId="{9F59CA5E-104A-4F63-81DA-4BFF3C4B449B}" srcOrd="0" destOrd="0" parTransId="{9D31FB0F-83B7-4B20-A2B3-44D1DB30CBB0}" sibTransId="{F75EE8DD-8094-4B2F-995C-9E89C6FC0278}"/>
    <dgm:cxn modelId="{5C174E50-0281-49FC-86A9-3AB22F6B0C2E}" srcId="{905456A1-54E2-49BC-96BC-98B8D29E7E2B}" destId="{E0225BDE-5BCE-420F-A23E-B1D8552E8FB1}" srcOrd="1" destOrd="0" parTransId="{8DBA19D0-9E06-417A-8797-7B2B0EFA606E}" sibTransId="{8DD02184-07E3-4C55-B14E-31CD4FCE2134}"/>
    <dgm:cxn modelId="{275B99BC-7C5F-438B-B5F7-785331FD64A5}" type="presOf" srcId="{E0225BDE-5BCE-420F-A23E-B1D8552E8FB1}" destId="{42D20C00-0DEF-4DCE-B555-6F97FEB48F6E}" srcOrd="0" destOrd="0" presId="urn:microsoft.com/office/officeart/2005/8/layout/hierarchy6"/>
    <dgm:cxn modelId="{67A43327-90D1-45CE-A403-11D0522881BB}" type="presOf" srcId="{8DBA19D0-9E06-417A-8797-7B2B0EFA606E}" destId="{C07CC9D0-77DA-4BB9-ACEF-44815BA2F231}" srcOrd="0" destOrd="0" presId="urn:microsoft.com/office/officeart/2005/8/layout/hierarchy6"/>
    <dgm:cxn modelId="{E19D86E2-E90C-4AF8-BED1-B199D21077D0}" type="presOf" srcId="{9D31FB0F-83B7-4B20-A2B3-44D1DB30CBB0}" destId="{AA2A685D-ED69-4DC6-A3E9-8B7B945E552D}" srcOrd="0" destOrd="0" presId="urn:microsoft.com/office/officeart/2005/8/layout/hierarchy6"/>
    <dgm:cxn modelId="{E6F3E0EA-EA5B-4276-86E9-669218695479}" type="presOf" srcId="{1E064DF0-3378-43EE-A1B6-4EEDB3BA3B1F}" destId="{E637788E-C940-4B03-9626-87C3BAA60961}" srcOrd="0" destOrd="0" presId="urn:microsoft.com/office/officeart/2005/8/layout/hierarchy6"/>
    <dgm:cxn modelId="{65750B90-6729-454D-AFE0-019FED21A254}" type="presOf" srcId="{F75721A0-95B8-4DDA-B655-CF9C3301D648}" destId="{2ACEEFB4-653A-4F59-B637-86B3B20500E7}" srcOrd="0" destOrd="0" presId="urn:microsoft.com/office/officeart/2005/8/layout/hierarchy6"/>
    <dgm:cxn modelId="{CBD9F6FF-58A3-4C61-8F80-52B58A228B30}" type="presParOf" srcId="{33CC21FC-A03F-43C7-B77B-3ED12DFA7CC8}" destId="{23465F52-0026-4C71-9A42-916D4300BF78}" srcOrd="0" destOrd="0" presId="urn:microsoft.com/office/officeart/2005/8/layout/hierarchy6"/>
    <dgm:cxn modelId="{C964BACD-D87D-46F8-95BB-A34BA89C050B}" type="presParOf" srcId="{23465F52-0026-4C71-9A42-916D4300BF78}" destId="{F3C2E73E-BF8F-4053-8A69-105B459B3A09}" srcOrd="0" destOrd="0" presId="urn:microsoft.com/office/officeart/2005/8/layout/hierarchy6"/>
    <dgm:cxn modelId="{D9193FDC-1FCC-49EE-B958-BE3FD7F5E725}" type="presParOf" srcId="{F3C2E73E-BF8F-4053-8A69-105B459B3A09}" destId="{E6C5B3C2-503F-49F7-8355-B05AFB0F6D8C}" srcOrd="0" destOrd="0" presId="urn:microsoft.com/office/officeart/2005/8/layout/hierarchy6"/>
    <dgm:cxn modelId="{94FE18E7-8539-4A99-8AF8-D3A90735ABE6}" type="presParOf" srcId="{E6C5B3C2-503F-49F7-8355-B05AFB0F6D8C}" destId="{F1FBA0FF-F3B5-4418-8BE8-E513F934F75C}" srcOrd="0" destOrd="0" presId="urn:microsoft.com/office/officeart/2005/8/layout/hierarchy6"/>
    <dgm:cxn modelId="{1D6A787D-DCCC-453D-A5CB-8901624F1B8D}" type="presParOf" srcId="{E6C5B3C2-503F-49F7-8355-B05AFB0F6D8C}" destId="{747548C7-2BF4-4659-BEA8-E771B1C023CE}" srcOrd="1" destOrd="0" presId="urn:microsoft.com/office/officeart/2005/8/layout/hierarchy6"/>
    <dgm:cxn modelId="{19C2777C-BF09-4E45-8232-24D422F91DBE}" type="presParOf" srcId="{747548C7-2BF4-4659-BEA8-E771B1C023CE}" destId="{AA2A685D-ED69-4DC6-A3E9-8B7B945E552D}" srcOrd="0" destOrd="0" presId="urn:microsoft.com/office/officeart/2005/8/layout/hierarchy6"/>
    <dgm:cxn modelId="{36F46E9A-343C-4AC5-85B7-E2280BFBD268}" type="presParOf" srcId="{747548C7-2BF4-4659-BEA8-E771B1C023CE}" destId="{0B6845AB-E7ED-442E-895C-FBC7C06F0EA0}" srcOrd="1" destOrd="0" presId="urn:microsoft.com/office/officeart/2005/8/layout/hierarchy6"/>
    <dgm:cxn modelId="{2091BD33-A187-4B89-BCF1-A9327E9E3D5C}" type="presParOf" srcId="{0B6845AB-E7ED-442E-895C-FBC7C06F0EA0}" destId="{642442B4-5E60-4EDD-B5D7-DEC6C7073373}" srcOrd="0" destOrd="0" presId="urn:microsoft.com/office/officeart/2005/8/layout/hierarchy6"/>
    <dgm:cxn modelId="{F876F9D2-A98A-44CC-A54D-78413DDB1D6F}" type="presParOf" srcId="{0B6845AB-E7ED-442E-895C-FBC7C06F0EA0}" destId="{CCFA4A24-7A22-4255-B98B-68522AA687C6}" srcOrd="1" destOrd="0" presId="urn:microsoft.com/office/officeart/2005/8/layout/hierarchy6"/>
    <dgm:cxn modelId="{80EF6BBB-F9B8-480B-AC8B-D11C94A1BD6C}" type="presParOf" srcId="{747548C7-2BF4-4659-BEA8-E771B1C023CE}" destId="{C07CC9D0-77DA-4BB9-ACEF-44815BA2F231}" srcOrd="2" destOrd="0" presId="urn:microsoft.com/office/officeart/2005/8/layout/hierarchy6"/>
    <dgm:cxn modelId="{D24A9E34-CEF0-4730-9BB2-3EC586B081A6}" type="presParOf" srcId="{747548C7-2BF4-4659-BEA8-E771B1C023CE}" destId="{774C1992-A9B4-41EF-BB3C-E9C01A2A0E14}" srcOrd="3" destOrd="0" presId="urn:microsoft.com/office/officeart/2005/8/layout/hierarchy6"/>
    <dgm:cxn modelId="{0A201A13-F893-49C3-918B-134DF0720B40}" type="presParOf" srcId="{774C1992-A9B4-41EF-BB3C-E9C01A2A0E14}" destId="{42D20C00-0DEF-4DCE-B555-6F97FEB48F6E}" srcOrd="0" destOrd="0" presId="urn:microsoft.com/office/officeart/2005/8/layout/hierarchy6"/>
    <dgm:cxn modelId="{EF3845F6-6516-4D88-B41F-B1DD2FEC6CEE}" type="presParOf" srcId="{774C1992-A9B4-41EF-BB3C-E9C01A2A0E14}" destId="{4519640F-698B-4363-B433-898392FC21EB}" srcOrd="1" destOrd="0" presId="urn:microsoft.com/office/officeart/2005/8/layout/hierarchy6"/>
    <dgm:cxn modelId="{040D8CD9-48DC-4B35-B392-9611C06E150A}" type="presParOf" srcId="{747548C7-2BF4-4659-BEA8-E771B1C023CE}" destId="{E637788E-C940-4B03-9626-87C3BAA60961}" srcOrd="4" destOrd="0" presId="urn:microsoft.com/office/officeart/2005/8/layout/hierarchy6"/>
    <dgm:cxn modelId="{255A3A2A-1993-45C9-837A-D32F668C1531}" type="presParOf" srcId="{747548C7-2BF4-4659-BEA8-E771B1C023CE}" destId="{5EE7C20B-8759-4729-BC94-C95AA8B4BB93}" srcOrd="5" destOrd="0" presId="urn:microsoft.com/office/officeart/2005/8/layout/hierarchy6"/>
    <dgm:cxn modelId="{9495E08A-E79B-468E-A744-BEBF421CF4C9}" type="presParOf" srcId="{5EE7C20B-8759-4729-BC94-C95AA8B4BB93}" destId="{2ACEEFB4-653A-4F59-B637-86B3B20500E7}" srcOrd="0" destOrd="0" presId="urn:microsoft.com/office/officeart/2005/8/layout/hierarchy6"/>
    <dgm:cxn modelId="{10BCD132-7161-4735-9008-7328BB58379D}" type="presParOf" srcId="{5EE7C20B-8759-4729-BC94-C95AA8B4BB93}" destId="{0CD8E651-149D-4076-B264-E66E61F79EEA}" srcOrd="1" destOrd="0" presId="urn:microsoft.com/office/officeart/2005/8/layout/hierarchy6"/>
    <dgm:cxn modelId="{77ED417C-2B90-46E1-9BE1-2D52CB381A48}" type="presParOf" srcId="{33CC21FC-A03F-43C7-B77B-3ED12DFA7CC8}" destId="{D10D264D-9520-4B3B-A274-0DA1E3EDE0B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829AE1-7946-45DC-8020-BB216AB50AA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EF913D-442E-4A4B-9F01-168F5AFFA35D}">
      <dgm:prSet phldrT="[Текст]"/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D4334C9C-5F8A-435D-9E83-D0A3BDFCEBA3}" type="parTrans" cxnId="{AD338EE8-B4DA-42D2-A655-E6007A037852}">
      <dgm:prSet/>
      <dgm:spPr/>
      <dgm:t>
        <a:bodyPr/>
        <a:lstStyle/>
        <a:p>
          <a:endParaRPr lang="ru-RU"/>
        </a:p>
      </dgm:t>
    </dgm:pt>
    <dgm:pt modelId="{67141BBD-9344-4625-AABB-BADE0E550862}" type="sibTrans" cxnId="{AD338EE8-B4DA-42D2-A655-E6007A037852}">
      <dgm:prSet/>
      <dgm:spPr/>
      <dgm:t>
        <a:bodyPr/>
        <a:lstStyle/>
        <a:p>
          <a:endParaRPr lang="ru-RU"/>
        </a:p>
      </dgm:t>
    </dgm:pt>
    <dgm:pt modelId="{C48C2498-C198-4376-B234-B49724626C22}">
      <dgm:prSet phldrT="[Текст]"/>
      <dgm:spPr/>
      <dgm:t>
        <a:bodyPr/>
        <a:lstStyle/>
        <a:p>
          <a:r>
            <a:rPr lang="ru-RU" dirty="0" smtClean="0"/>
            <a:t>Собеседование</a:t>
          </a:r>
          <a:endParaRPr lang="ru-RU" dirty="0"/>
        </a:p>
      </dgm:t>
    </dgm:pt>
    <dgm:pt modelId="{E3D9A5F2-783C-4E45-BE06-A798410F25C6}" type="parTrans" cxnId="{1FDD87F1-BE6A-4872-B57A-E66BEB1FC105}">
      <dgm:prSet/>
      <dgm:spPr/>
      <dgm:t>
        <a:bodyPr/>
        <a:lstStyle/>
        <a:p>
          <a:endParaRPr lang="ru-RU"/>
        </a:p>
      </dgm:t>
    </dgm:pt>
    <dgm:pt modelId="{2A0BD503-5139-461B-AAB2-F7A5AA2B3D3E}" type="sibTrans" cxnId="{1FDD87F1-BE6A-4872-B57A-E66BEB1FC105}">
      <dgm:prSet/>
      <dgm:spPr/>
      <dgm:t>
        <a:bodyPr/>
        <a:lstStyle/>
        <a:p>
          <a:endParaRPr lang="ru-RU"/>
        </a:p>
      </dgm:t>
    </dgm:pt>
    <dgm:pt modelId="{EAFEA8D7-4571-4DB8-865F-E2C82981254B}">
      <dgm:prSet phldrT="[Текст]"/>
      <dgm:spPr/>
      <dgm:t>
        <a:bodyPr/>
        <a:lstStyle/>
        <a:p>
          <a:r>
            <a:rPr lang="ru-RU" dirty="0" smtClean="0"/>
            <a:t>Беседы</a:t>
          </a:r>
        </a:p>
      </dgm:t>
    </dgm:pt>
    <dgm:pt modelId="{FFB7F211-DB2A-446C-865B-BA546972074A}" type="parTrans" cxnId="{F019F5BF-7251-4B50-B83D-F97527BBAF70}">
      <dgm:prSet/>
      <dgm:spPr/>
      <dgm:t>
        <a:bodyPr/>
        <a:lstStyle/>
        <a:p>
          <a:endParaRPr lang="ru-RU"/>
        </a:p>
      </dgm:t>
    </dgm:pt>
    <dgm:pt modelId="{649B0687-0637-45E5-AC07-4979E84345D1}" type="sibTrans" cxnId="{F019F5BF-7251-4B50-B83D-F97527BBAF70}">
      <dgm:prSet/>
      <dgm:spPr/>
      <dgm:t>
        <a:bodyPr/>
        <a:lstStyle/>
        <a:p>
          <a:endParaRPr lang="ru-RU"/>
        </a:p>
      </dgm:t>
    </dgm:pt>
    <dgm:pt modelId="{60E7627C-17D6-42F8-8A9D-E27FACA36CDB}">
      <dgm:prSet phldrT="[Текст]"/>
      <dgm:spPr/>
      <dgm:t>
        <a:bodyPr/>
        <a:lstStyle/>
        <a:p>
          <a:r>
            <a:rPr lang="ru-RU" dirty="0" smtClean="0"/>
            <a:t>Игры</a:t>
          </a:r>
        </a:p>
      </dgm:t>
    </dgm:pt>
    <dgm:pt modelId="{A7347F67-879B-4C2D-B894-62C41FC57018}" type="parTrans" cxnId="{CFF515FE-8689-4D5F-B7FA-DF4C9E0BA7D5}">
      <dgm:prSet/>
      <dgm:spPr/>
      <dgm:t>
        <a:bodyPr/>
        <a:lstStyle/>
        <a:p>
          <a:endParaRPr lang="ru-RU"/>
        </a:p>
      </dgm:t>
    </dgm:pt>
    <dgm:pt modelId="{9D781B9A-10F2-49A2-9870-B7B8157161F8}" type="sibTrans" cxnId="{CFF515FE-8689-4D5F-B7FA-DF4C9E0BA7D5}">
      <dgm:prSet/>
      <dgm:spPr/>
      <dgm:t>
        <a:bodyPr/>
        <a:lstStyle/>
        <a:p>
          <a:endParaRPr lang="ru-RU"/>
        </a:p>
      </dgm:t>
    </dgm:pt>
    <dgm:pt modelId="{31A520B9-85DE-43F5-B58A-45109493609D}">
      <dgm:prSet phldrT="[Текст]"/>
      <dgm:spPr/>
      <dgm:t>
        <a:bodyPr/>
        <a:lstStyle/>
        <a:p>
          <a:r>
            <a:rPr lang="ru-RU" dirty="0" err="1" smtClean="0"/>
            <a:t>Игры-драматизация</a:t>
          </a:r>
          <a:r>
            <a:rPr lang="ru-RU" dirty="0" smtClean="0"/>
            <a:t> </a:t>
          </a:r>
        </a:p>
      </dgm:t>
    </dgm:pt>
    <dgm:pt modelId="{5C75E726-CD8E-40EA-B5C2-CF604B12EE8B}" type="parTrans" cxnId="{C5DF3413-5B9D-4DA8-880A-F65D93FD2E2B}">
      <dgm:prSet/>
      <dgm:spPr/>
      <dgm:t>
        <a:bodyPr/>
        <a:lstStyle/>
        <a:p>
          <a:endParaRPr lang="ru-RU"/>
        </a:p>
      </dgm:t>
    </dgm:pt>
    <dgm:pt modelId="{C651137F-8ABC-4CD6-99D0-F43A368B004E}" type="sibTrans" cxnId="{C5DF3413-5B9D-4DA8-880A-F65D93FD2E2B}">
      <dgm:prSet/>
      <dgm:spPr/>
      <dgm:t>
        <a:bodyPr/>
        <a:lstStyle/>
        <a:p>
          <a:endParaRPr lang="ru-RU"/>
        </a:p>
      </dgm:t>
    </dgm:pt>
    <dgm:pt modelId="{3FE79B2E-CFE6-4364-AAC8-EDCFDA5D4FC8}" type="pres">
      <dgm:prSet presAssocID="{7E829AE1-7946-45DC-8020-BB216AB50A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BBAF1-6043-410E-8338-3CE0CA40ECF8}" type="pres">
      <dgm:prSet presAssocID="{12EF913D-442E-4A4B-9F01-168F5AFFA35D}" presName="root1" presStyleCnt="0"/>
      <dgm:spPr/>
    </dgm:pt>
    <dgm:pt modelId="{865DA6BE-BBAE-4CF1-9636-4BAF6E17621F}" type="pres">
      <dgm:prSet presAssocID="{12EF913D-442E-4A4B-9F01-168F5AFFA35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585DC-CD54-475A-A73D-371432A8EEB7}" type="pres">
      <dgm:prSet presAssocID="{12EF913D-442E-4A4B-9F01-168F5AFFA35D}" presName="level2hierChild" presStyleCnt="0"/>
      <dgm:spPr/>
    </dgm:pt>
    <dgm:pt modelId="{30202BFE-A696-41CA-94E7-7715BC5B5813}" type="pres">
      <dgm:prSet presAssocID="{E3D9A5F2-783C-4E45-BE06-A798410F25C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9B39F27-4C7A-45C2-9F4A-EFF53D9363C4}" type="pres">
      <dgm:prSet presAssocID="{E3D9A5F2-783C-4E45-BE06-A798410F25C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754ADCB-F2D0-4679-B55F-211FA69DA027}" type="pres">
      <dgm:prSet presAssocID="{C48C2498-C198-4376-B234-B49724626C22}" presName="root2" presStyleCnt="0"/>
      <dgm:spPr/>
    </dgm:pt>
    <dgm:pt modelId="{A70A9109-DC22-4F34-B7F4-7558DA6E8146}" type="pres">
      <dgm:prSet presAssocID="{C48C2498-C198-4376-B234-B49724626C2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367C3-B7AC-451B-8A74-25831C517CE8}" type="pres">
      <dgm:prSet presAssocID="{C48C2498-C198-4376-B234-B49724626C22}" presName="level3hierChild" presStyleCnt="0"/>
      <dgm:spPr/>
    </dgm:pt>
    <dgm:pt modelId="{4CE25A97-EE02-420D-8A30-25266B4E636D}" type="pres">
      <dgm:prSet presAssocID="{FFB7F211-DB2A-446C-865B-BA546972074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235DA89-ECA1-43D8-8B93-D991DB80452A}" type="pres">
      <dgm:prSet presAssocID="{FFB7F211-DB2A-446C-865B-BA546972074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F08CFE9-C200-4AB3-B0AE-0DA20308A946}" type="pres">
      <dgm:prSet presAssocID="{EAFEA8D7-4571-4DB8-865F-E2C82981254B}" presName="root2" presStyleCnt="0"/>
      <dgm:spPr/>
    </dgm:pt>
    <dgm:pt modelId="{6D838F8D-05B3-4BA4-B20A-130072F4B917}" type="pres">
      <dgm:prSet presAssocID="{EAFEA8D7-4571-4DB8-865F-E2C82981254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482798-68AF-4159-8868-FE280BF2B140}" type="pres">
      <dgm:prSet presAssocID="{EAFEA8D7-4571-4DB8-865F-E2C82981254B}" presName="level3hierChild" presStyleCnt="0"/>
      <dgm:spPr/>
    </dgm:pt>
    <dgm:pt modelId="{333CFDE4-A5D5-49B8-A8CE-734B529F0575}" type="pres">
      <dgm:prSet presAssocID="{A7347F67-879B-4C2D-B894-62C41FC5701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467E145-D841-4E61-AAFD-2349052458AC}" type="pres">
      <dgm:prSet presAssocID="{A7347F67-879B-4C2D-B894-62C41FC5701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27D74FE-23F5-45B0-8B34-29BDFBDC74BE}" type="pres">
      <dgm:prSet presAssocID="{60E7627C-17D6-42F8-8A9D-E27FACA36CDB}" presName="root2" presStyleCnt="0"/>
      <dgm:spPr/>
    </dgm:pt>
    <dgm:pt modelId="{AE2372B9-3EEE-4D49-B6FB-F094A873BF98}" type="pres">
      <dgm:prSet presAssocID="{60E7627C-17D6-42F8-8A9D-E27FACA36CD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5A9B95-B4E7-41C3-A30B-D91F010BA673}" type="pres">
      <dgm:prSet presAssocID="{60E7627C-17D6-42F8-8A9D-E27FACA36CDB}" presName="level3hierChild" presStyleCnt="0"/>
      <dgm:spPr/>
    </dgm:pt>
    <dgm:pt modelId="{8E290D7A-BD08-46C3-B853-8BFB4D6330D4}" type="pres">
      <dgm:prSet presAssocID="{5C75E726-CD8E-40EA-B5C2-CF604B12EE8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7E6D5E8-4DA7-4021-89F0-98C91B56EA64}" type="pres">
      <dgm:prSet presAssocID="{5C75E726-CD8E-40EA-B5C2-CF604B12EE8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448BA1F-54D7-401B-9036-8DCF209A1D5D}" type="pres">
      <dgm:prSet presAssocID="{31A520B9-85DE-43F5-B58A-45109493609D}" presName="root2" presStyleCnt="0"/>
      <dgm:spPr/>
    </dgm:pt>
    <dgm:pt modelId="{20AF09C4-237C-4412-989C-4295CAB0E74E}" type="pres">
      <dgm:prSet presAssocID="{31A520B9-85DE-43F5-B58A-45109493609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87ECB2-A399-4D44-B3BB-47BF9DCFED92}" type="pres">
      <dgm:prSet presAssocID="{31A520B9-85DE-43F5-B58A-45109493609D}" presName="level3hierChild" presStyleCnt="0"/>
      <dgm:spPr/>
    </dgm:pt>
  </dgm:ptLst>
  <dgm:cxnLst>
    <dgm:cxn modelId="{7A071D14-F0D2-41E1-A6B7-B204B52C72E4}" type="presOf" srcId="{12EF913D-442E-4A4B-9F01-168F5AFFA35D}" destId="{865DA6BE-BBAE-4CF1-9636-4BAF6E17621F}" srcOrd="0" destOrd="0" presId="urn:microsoft.com/office/officeart/2005/8/layout/hierarchy2"/>
    <dgm:cxn modelId="{1FEF8900-834D-49A7-9F2B-20963CB0DEEB}" type="presOf" srcId="{C48C2498-C198-4376-B234-B49724626C22}" destId="{A70A9109-DC22-4F34-B7F4-7558DA6E8146}" srcOrd="0" destOrd="0" presId="urn:microsoft.com/office/officeart/2005/8/layout/hierarchy2"/>
    <dgm:cxn modelId="{31FF93E6-E9BE-4256-9F69-35C1BAF1F0B1}" type="presOf" srcId="{31A520B9-85DE-43F5-B58A-45109493609D}" destId="{20AF09C4-237C-4412-989C-4295CAB0E74E}" srcOrd="0" destOrd="0" presId="urn:microsoft.com/office/officeart/2005/8/layout/hierarchy2"/>
    <dgm:cxn modelId="{1FDD87F1-BE6A-4872-B57A-E66BEB1FC105}" srcId="{12EF913D-442E-4A4B-9F01-168F5AFFA35D}" destId="{C48C2498-C198-4376-B234-B49724626C22}" srcOrd="0" destOrd="0" parTransId="{E3D9A5F2-783C-4E45-BE06-A798410F25C6}" sibTransId="{2A0BD503-5139-461B-AAB2-F7A5AA2B3D3E}"/>
    <dgm:cxn modelId="{C5DF3413-5B9D-4DA8-880A-F65D93FD2E2B}" srcId="{12EF913D-442E-4A4B-9F01-168F5AFFA35D}" destId="{31A520B9-85DE-43F5-B58A-45109493609D}" srcOrd="3" destOrd="0" parTransId="{5C75E726-CD8E-40EA-B5C2-CF604B12EE8B}" sibTransId="{C651137F-8ABC-4CD6-99D0-F43A368B004E}"/>
    <dgm:cxn modelId="{39DD59BA-2F54-45D0-B97F-F9DDDAC7EC68}" type="presOf" srcId="{E3D9A5F2-783C-4E45-BE06-A798410F25C6}" destId="{30202BFE-A696-41CA-94E7-7715BC5B5813}" srcOrd="0" destOrd="0" presId="urn:microsoft.com/office/officeart/2005/8/layout/hierarchy2"/>
    <dgm:cxn modelId="{8A21A060-451E-4F46-9142-56011976D464}" type="presOf" srcId="{7E829AE1-7946-45DC-8020-BB216AB50AAA}" destId="{3FE79B2E-CFE6-4364-AAC8-EDCFDA5D4FC8}" srcOrd="0" destOrd="0" presId="urn:microsoft.com/office/officeart/2005/8/layout/hierarchy2"/>
    <dgm:cxn modelId="{CCB5A04B-9440-42F5-A153-57189F6959AE}" type="presOf" srcId="{60E7627C-17D6-42F8-8A9D-E27FACA36CDB}" destId="{AE2372B9-3EEE-4D49-B6FB-F094A873BF98}" srcOrd="0" destOrd="0" presId="urn:microsoft.com/office/officeart/2005/8/layout/hierarchy2"/>
    <dgm:cxn modelId="{CFF515FE-8689-4D5F-B7FA-DF4C9E0BA7D5}" srcId="{12EF913D-442E-4A4B-9F01-168F5AFFA35D}" destId="{60E7627C-17D6-42F8-8A9D-E27FACA36CDB}" srcOrd="2" destOrd="0" parTransId="{A7347F67-879B-4C2D-B894-62C41FC57018}" sibTransId="{9D781B9A-10F2-49A2-9870-B7B8157161F8}"/>
    <dgm:cxn modelId="{A5F208FB-E36B-40F4-B7E0-529C16640C2B}" type="presOf" srcId="{5C75E726-CD8E-40EA-B5C2-CF604B12EE8B}" destId="{8E290D7A-BD08-46C3-B853-8BFB4D6330D4}" srcOrd="0" destOrd="0" presId="urn:microsoft.com/office/officeart/2005/8/layout/hierarchy2"/>
    <dgm:cxn modelId="{AD338EE8-B4DA-42D2-A655-E6007A037852}" srcId="{7E829AE1-7946-45DC-8020-BB216AB50AAA}" destId="{12EF913D-442E-4A4B-9F01-168F5AFFA35D}" srcOrd="0" destOrd="0" parTransId="{D4334C9C-5F8A-435D-9E83-D0A3BDFCEBA3}" sibTransId="{67141BBD-9344-4625-AABB-BADE0E550862}"/>
    <dgm:cxn modelId="{D7B17D78-27CA-4025-8DCA-538AA8786689}" type="presOf" srcId="{FFB7F211-DB2A-446C-865B-BA546972074A}" destId="{4235DA89-ECA1-43D8-8B93-D991DB80452A}" srcOrd="1" destOrd="0" presId="urn:microsoft.com/office/officeart/2005/8/layout/hierarchy2"/>
    <dgm:cxn modelId="{751D0E36-A9B1-48AE-B2B9-87714218DF1E}" type="presOf" srcId="{E3D9A5F2-783C-4E45-BE06-A798410F25C6}" destId="{F9B39F27-4C7A-45C2-9F4A-EFF53D9363C4}" srcOrd="1" destOrd="0" presId="urn:microsoft.com/office/officeart/2005/8/layout/hierarchy2"/>
    <dgm:cxn modelId="{0FEB9A47-B159-4C8A-9B7A-E8F6CD35603C}" type="presOf" srcId="{FFB7F211-DB2A-446C-865B-BA546972074A}" destId="{4CE25A97-EE02-420D-8A30-25266B4E636D}" srcOrd="0" destOrd="0" presId="urn:microsoft.com/office/officeart/2005/8/layout/hierarchy2"/>
    <dgm:cxn modelId="{06E52C6E-60D8-4E17-B800-8A035FCD8C6B}" type="presOf" srcId="{EAFEA8D7-4571-4DB8-865F-E2C82981254B}" destId="{6D838F8D-05B3-4BA4-B20A-130072F4B917}" srcOrd="0" destOrd="0" presId="urn:microsoft.com/office/officeart/2005/8/layout/hierarchy2"/>
    <dgm:cxn modelId="{F019F5BF-7251-4B50-B83D-F97527BBAF70}" srcId="{12EF913D-442E-4A4B-9F01-168F5AFFA35D}" destId="{EAFEA8D7-4571-4DB8-865F-E2C82981254B}" srcOrd="1" destOrd="0" parTransId="{FFB7F211-DB2A-446C-865B-BA546972074A}" sibTransId="{649B0687-0637-45E5-AC07-4979E84345D1}"/>
    <dgm:cxn modelId="{DB792022-90A9-41F5-84D8-EC44E337DBE6}" type="presOf" srcId="{A7347F67-879B-4C2D-B894-62C41FC57018}" destId="{4467E145-D841-4E61-AAFD-2349052458AC}" srcOrd="1" destOrd="0" presId="urn:microsoft.com/office/officeart/2005/8/layout/hierarchy2"/>
    <dgm:cxn modelId="{AF80100B-75E7-44EF-875A-A7FAC1519F83}" type="presOf" srcId="{A7347F67-879B-4C2D-B894-62C41FC57018}" destId="{333CFDE4-A5D5-49B8-A8CE-734B529F0575}" srcOrd="0" destOrd="0" presId="urn:microsoft.com/office/officeart/2005/8/layout/hierarchy2"/>
    <dgm:cxn modelId="{08F18E99-BA77-4462-997A-1AF5A057BA68}" type="presOf" srcId="{5C75E726-CD8E-40EA-B5C2-CF604B12EE8B}" destId="{77E6D5E8-4DA7-4021-89F0-98C91B56EA64}" srcOrd="1" destOrd="0" presId="urn:microsoft.com/office/officeart/2005/8/layout/hierarchy2"/>
    <dgm:cxn modelId="{B2D7C01F-8A2A-4472-AA79-D5A55AA5C945}" type="presParOf" srcId="{3FE79B2E-CFE6-4364-AAC8-EDCFDA5D4FC8}" destId="{186BBAF1-6043-410E-8338-3CE0CA40ECF8}" srcOrd="0" destOrd="0" presId="urn:microsoft.com/office/officeart/2005/8/layout/hierarchy2"/>
    <dgm:cxn modelId="{D1B54E5F-0CDE-484A-B638-FBE354976BBF}" type="presParOf" srcId="{186BBAF1-6043-410E-8338-3CE0CA40ECF8}" destId="{865DA6BE-BBAE-4CF1-9636-4BAF6E17621F}" srcOrd="0" destOrd="0" presId="urn:microsoft.com/office/officeart/2005/8/layout/hierarchy2"/>
    <dgm:cxn modelId="{01931D36-F817-4BAA-9156-4809AF74DE57}" type="presParOf" srcId="{186BBAF1-6043-410E-8338-3CE0CA40ECF8}" destId="{053585DC-CD54-475A-A73D-371432A8EEB7}" srcOrd="1" destOrd="0" presId="urn:microsoft.com/office/officeart/2005/8/layout/hierarchy2"/>
    <dgm:cxn modelId="{FD228C62-3E80-452C-B1BB-9C05FC5417FE}" type="presParOf" srcId="{053585DC-CD54-475A-A73D-371432A8EEB7}" destId="{30202BFE-A696-41CA-94E7-7715BC5B5813}" srcOrd="0" destOrd="0" presId="urn:microsoft.com/office/officeart/2005/8/layout/hierarchy2"/>
    <dgm:cxn modelId="{1CE17FEC-C03F-411F-93E8-3BA19C0AA7E3}" type="presParOf" srcId="{30202BFE-A696-41CA-94E7-7715BC5B5813}" destId="{F9B39F27-4C7A-45C2-9F4A-EFF53D9363C4}" srcOrd="0" destOrd="0" presId="urn:microsoft.com/office/officeart/2005/8/layout/hierarchy2"/>
    <dgm:cxn modelId="{3BA207C0-13C5-4930-92D0-10B5B13615E4}" type="presParOf" srcId="{053585DC-CD54-475A-A73D-371432A8EEB7}" destId="{B754ADCB-F2D0-4679-B55F-211FA69DA027}" srcOrd="1" destOrd="0" presId="urn:microsoft.com/office/officeart/2005/8/layout/hierarchy2"/>
    <dgm:cxn modelId="{73297C4A-236C-40F3-8549-1FFAAD992023}" type="presParOf" srcId="{B754ADCB-F2D0-4679-B55F-211FA69DA027}" destId="{A70A9109-DC22-4F34-B7F4-7558DA6E8146}" srcOrd="0" destOrd="0" presId="urn:microsoft.com/office/officeart/2005/8/layout/hierarchy2"/>
    <dgm:cxn modelId="{ED2043A4-FE3A-4799-AB1E-716ADADC4A24}" type="presParOf" srcId="{B754ADCB-F2D0-4679-B55F-211FA69DA027}" destId="{4D6367C3-B7AC-451B-8A74-25831C517CE8}" srcOrd="1" destOrd="0" presId="urn:microsoft.com/office/officeart/2005/8/layout/hierarchy2"/>
    <dgm:cxn modelId="{8A6B9E43-F0B8-4DEC-B229-E8F1EB23B803}" type="presParOf" srcId="{053585DC-CD54-475A-A73D-371432A8EEB7}" destId="{4CE25A97-EE02-420D-8A30-25266B4E636D}" srcOrd="2" destOrd="0" presId="urn:microsoft.com/office/officeart/2005/8/layout/hierarchy2"/>
    <dgm:cxn modelId="{9C2140F3-D649-413A-8D14-C2EEE960778A}" type="presParOf" srcId="{4CE25A97-EE02-420D-8A30-25266B4E636D}" destId="{4235DA89-ECA1-43D8-8B93-D991DB80452A}" srcOrd="0" destOrd="0" presId="urn:microsoft.com/office/officeart/2005/8/layout/hierarchy2"/>
    <dgm:cxn modelId="{3B085641-1CD6-499A-816F-22B6B7D572B2}" type="presParOf" srcId="{053585DC-CD54-475A-A73D-371432A8EEB7}" destId="{8F08CFE9-C200-4AB3-B0AE-0DA20308A946}" srcOrd="3" destOrd="0" presId="urn:microsoft.com/office/officeart/2005/8/layout/hierarchy2"/>
    <dgm:cxn modelId="{124C229B-77B5-4129-8FAB-4E709F12275B}" type="presParOf" srcId="{8F08CFE9-C200-4AB3-B0AE-0DA20308A946}" destId="{6D838F8D-05B3-4BA4-B20A-130072F4B917}" srcOrd="0" destOrd="0" presId="urn:microsoft.com/office/officeart/2005/8/layout/hierarchy2"/>
    <dgm:cxn modelId="{57372F5C-4A45-46FE-AF02-674041F8CFA6}" type="presParOf" srcId="{8F08CFE9-C200-4AB3-B0AE-0DA20308A946}" destId="{64482798-68AF-4159-8868-FE280BF2B140}" srcOrd="1" destOrd="0" presId="urn:microsoft.com/office/officeart/2005/8/layout/hierarchy2"/>
    <dgm:cxn modelId="{703FED82-CD56-4492-8243-F492441FD4DF}" type="presParOf" srcId="{053585DC-CD54-475A-A73D-371432A8EEB7}" destId="{333CFDE4-A5D5-49B8-A8CE-734B529F0575}" srcOrd="4" destOrd="0" presId="urn:microsoft.com/office/officeart/2005/8/layout/hierarchy2"/>
    <dgm:cxn modelId="{CD6109D6-9F4F-4632-8709-2E7E87C41833}" type="presParOf" srcId="{333CFDE4-A5D5-49B8-A8CE-734B529F0575}" destId="{4467E145-D841-4E61-AAFD-2349052458AC}" srcOrd="0" destOrd="0" presId="urn:microsoft.com/office/officeart/2005/8/layout/hierarchy2"/>
    <dgm:cxn modelId="{FEC9A0A6-9D76-41BC-8553-EB37BA77CCF6}" type="presParOf" srcId="{053585DC-CD54-475A-A73D-371432A8EEB7}" destId="{A27D74FE-23F5-45B0-8B34-29BDFBDC74BE}" srcOrd="5" destOrd="0" presId="urn:microsoft.com/office/officeart/2005/8/layout/hierarchy2"/>
    <dgm:cxn modelId="{BB789C16-610D-444E-8DEF-64982812D1F6}" type="presParOf" srcId="{A27D74FE-23F5-45B0-8B34-29BDFBDC74BE}" destId="{AE2372B9-3EEE-4D49-B6FB-F094A873BF98}" srcOrd="0" destOrd="0" presId="urn:microsoft.com/office/officeart/2005/8/layout/hierarchy2"/>
    <dgm:cxn modelId="{C220A136-F143-4F8C-9F1E-650D5F670340}" type="presParOf" srcId="{A27D74FE-23F5-45B0-8B34-29BDFBDC74BE}" destId="{6B5A9B95-B4E7-41C3-A30B-D91F010BA673}" srcOrd="1" destOrd="0" presId="urn:microsoft.com/office/officeart/2005/8/layout/hierarchy2"/>
    <dgm:cxn modelId="{2C36FA45-22DC-4E00-A301-9A58FE064466}" type="presParOf" srcId="{053585DC-CD54-475A-A73D-371432A8EEB7}" destId="{8E290D7A-BD08-46C3-B853-8BFB4D6330D4}" srcOrd="6" destOrd="0" presId="urn:microsoft.com/office/officeart/2005/8/layout/hierarchy2"/>
    <dgm:cxn modelId="{E82EED27-12F5-4FE4-8C1A-38A2AE73DB7A}" type="presParOf" srcId="{8E290D7A-BD08-46C3-B853-8BFB4D6330D4}" destId="{77E6D5E8-4DA7-4021-89F0-98C91B56EA64}" srcOrd="0" destOrd="0" presId="urn:microsoft.com/office/officeart/2005/8/layout/hierarchy2"/>
    <dgm:cxn modelId="{FEFC0080-DEE9-463A-9670-7113258D148A}" type="presParOf" srcId="{053585DC-CD54-475A-A73D-371432A8EEB7}" destId="{9448BA1F-54D7-401B-9036-8DCF209A1D5D}" srcOrd="7" destOrd="0" presId="urn:microsoft.com/office/officeart/2005/8/layout/hierarchy2"/>
    <dgm:cxn modelId="{F60F6A52-7809-4408-979B-90C4A9E2A52F}" type="presParOf" srcId="{9448BA1F-54D7-401B-9036-8DCF209A1D5D}" destId="{20AF09C4-237C-4412-989C-4295CAB0E74E}" srcOrd="0" destOrd="0" presId="urn:microsoft.com/office/officeart/2005/8/layout/hierarchy2"/>
    <dgm:cxn modelId="{36842245-F2C0-49DF-BF68-D13D7D063B00}" type="presParOf" srcId="{9448BA1F-54D7-401B-9036-8DCF209A1D5D}" destId="{C387ECB2-A399-4D44-B3BB-47BF9DCFED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80917-7D63-4DE6-9BF3-E026E8BCD47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85C9B-8EE5-467C-B45E-FFD7890376C1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47FDF0A7-7CB6-4F72-8AA0-A9EA65BA1D5D}" type="parTrans" cxnId="{29120476-0438-4B37-826C-DAAB1231B789}">
      <dgm:prSet/>
      <dgm:spPr/>
      <dgm:t>
        <a:bodyPr/>
        <a:lstStyle/>
        <a:p>
          <a:endParaRPr lang="ru-RU"/>
        </a:p>
      </dgm:t>
    </dgm:pt>
    <dgm:pt modelId="{DF94F2E4-9698-476A-B93B-FE6CB0ADE79E}" type="sibTrans" cxnId="{29120476-0438-4B37-826C-DAAB1231B789}">
      <dgm:prSet/>
      <dgm:spPr/>
      <dgm:t>
        <a:bodyPr/>
        <a:lstStyle/>
        <a:p>
          <a:endParaRPr lang="ru-RU"/>
        </a:p>
      </dgm:t>
    </dgm:pt>
    <dgm:pt modelId="{5B15F626-A04C-4920-9780-7592A9144F42}">
      <dgm:prSet phldrT="[Текст]"/>
      <dgm:spPr/>
      <dgm:t>
        <a:bodyPr/>
        <a:lstStyle/>
        <a:p>
          <a:r>
            <a:rPr lang="ru-RU" dirty="0" smtClean="0"/>
            <a:t>Беседы</a:t>
          </a:r>
          <a:endParaRPr lang="ru-RU" dirty="0"/>
        </a:p>
      </dgm:t>
    </dgm:pt>
    <dgm:pt modelId="{F87CE225-52DE-49E7-8C64-7FC2E2BA5C90}" type="parTrans" cxnId="{F82927A7-B4AB-43E6-80B1-C187694B7625}">
      <dgm:prSet/>
      <dgm:spPr/>
      <dgm:t>
        <a:bodyPr/>
        <a:lstStyle/>
        <a:p>
          <a:endParaRPr lang="ru-RU"/>
        </a:p>
      </dgm:t>
    </dgm:pt>
    <dgm:pt modelId="{052C39F3-1580-484B-B185-4280A6AFC644}" type="sibTrans" cxnId="{F82927A7-B4AB-43E6-80B1-C187694B7625}">
      <dgm:prSet/>
      <dgm:spPr/>
      <dgm:t>
        <a:bodyPr/>
        <a:lstStyle/>
        <a:p>
          <a:endParaRPr lang="ru-RU"/>
        </a:p>
      </dgm:t>
    </dgm:pt>
    <dgm:pt modelId="{04E895CB-07EA-4C62-A951-698A8355FE6D}">
      <dgm:prSet phldrT="[Текст]"/>
      <dgm:spPr/>
      <dgm:t>
        <a:bodyPr/>
        <a:lstStyle/>
        <a:p>
          <a:r>
            <a:rPr lang="ru-RU" dirty="0" smtClean="0"/>
            <a:t>Конкурс рисунков «</a:t>
          </a:r>
          <a:r>
            <a:rPr lang="ru-RU" dirty="0" err="1" smtClean="0"/>
            <a:t>Папа,мама,я-читающая</a:t>
          </a:r>
          <a:r>
            <a:rPr lang="ru-RU" dirty="0" smtClean="0"/>
            <a:t> семья.</a:t>
          </a:r>
        </a:p>
      </dgm:t>
    </dgm:pt>
    <dgm:pt modelId="{F345376D-9E05-4380-A9ED-5F772AF613F2}" type="parTrans" cxnId="{91787717-9CCF-4845-ADEF-2850B7E7BCEA}">
      <dgm:prSet/>
      <dgm:spPr/>
      <dgm:t>
        <a:bodyPr/>
        <a:lstStyle/>
        <a:p>
          <a:endParaRPr lang="ru-RU"/>
        </a:p>
      </dgm:t>
    </dgm:pt>
    <dgm:pt modelId="{6A4D7E19-BB9D-47AA-824E-1B93669276B8}" type="sibTrans" cxnId="{91787717-9CCF-4845-ADEF-2850B7E7BCEA}">
      <dgm:prSet/>
      <dgm:spPr/>
      <dgm:t>
        <a:bodyPr/>
        <a:lstStyle/>
        <a:p>
          <a:endParaRPr lang="ru-RU"/>
        </a:p>
      </dgm:t>
    </dgm:pt>
    <dgm:pt modelId="{93EFFD67-2E14-4427-BC32-5F6E5C5C48E8}">
      <dgm:prSet phldrT="[Текст]"/>
      <dgm:spPr/>
      <dgm:t>
        <a:bodyPr/>
        <a:lstStyle/>
        <a:p>
          <a:r>
            <a:rPr lang="ru-RU" dirty="0" smtClean="0"/>
            <a:t>Анкетирование</a:t>
          </a:r>
        </a:p>
      </dgm:t>
    </dgm:pt>
    <dgm:pt modelId="{5218F6B7-A618-48E5-803F-F6C343A652A3}" type="parTrans" cxnId="{89DFDACC-B73A-420E-A0EF-D85C05280941}">
      <dgm:prSet/>
      <dgm:spPr/>
      <dgm:t>
        <a:bodyPr/>
        <a:lstStyle/>
        <a:p>
          <a:endParaRPr lang="ru-RU"/>
        </a:p>
      </dgm:t>
    </dgm:pt>
    <dgm:pt modelId="{D40DB584-5024-41DD-BB4E-EE73A133584B}" type="sibTrans" cxnId="{89DFDACC-B73A-420E-A0EF-D85C05280941}">
      <dgm:prSet/>
      <dgm:spPr/>
      <dgm:t>
        <a:bodyPr/>
        <a:lstStyle/>
        <a:p>
          <a:endParaRPr lang="ru-RU"/>
        </a:p>
      </dgm:t>
    </dgm:pt>
    <dgm:pt modelId="{115E86CC-E7F8-4263-9473-71C770CBAE38}">
      <dgm:prSet phldrT="[Текст]"/>
      <dgm:spPr/>
      <dgm:t>
        <a:bodyPr/>
        <a:lstStyle/>
        <a:p>
          <a:r>
            <a:rPr lang="ru-RU" dirty="0" smtClean="0"/>
            <a:t>Памятки «что читать в 5-6 лет?»</a:t>
          </a:r>
        </a:p>
      </dgm:t>
    </dgm:pt>
    <dgm:pt modelId="{8259D6FD-E429-47A2-A28E-49ABC2B51AE3}" type="parTrans" cxnId="{859FACB5-3806-4C93-BE67-2F11CC0B8C91}">
      <dgm:prSet/>
      <dgm:spPr/>
      <dgm:t>
        <a:bodyPr/>
        <a:lstStyle/>
        <a:p>
          <a:endParaRPr lang="ru-RU"/>
        </a:p>
      </dgm:t>
    </dgm:pt>
    <dgm:pt modelId="{F18E5939-1F2B-4B45-92E3-9F7537F66B51}" type="sibTrans" cxnId="{859FACB5-3806-4C93-BE67-2F11CC0B8C91}">
      <dgm:prSet/>
      <dgm:spPr/>
      <dgm:t>
        <a:bodyPr/>
        <a:lstStyle/>
        <a:p>
          <a:endParaRPr lang="ru-RU"/>
        </a:p>
      </dgm:t>
    </dgm:pt>
    <dgm:pt modelId="{3E16CA97-6C17-4CC0-8F0B-88150F11E21A}">
      <dgm:prSet phldrT="[Текст]"/>
      <dgm:spPr/>
      <dgm:t>
        <a:bodyPr/>
        <a:lstStyle/>
        <a:p>
          <a:r>
            <a:rPr lang="ru-RU" dirty="0" smtClean="0"/>
            <a:t>Родительское собрание.</a:t>
          </a:r>
        </a:p>
      </dgm:t>
    </dgm:pt>
    <dgm:pt modelId="{EAE3E2BD-C32D-4857-8E5C-6E927E4C2AB1}" type="parTrans" cxnId="{C04A91B0-8E55-45A6-9DDE-0EE76B2F7659}">
      <dgm:prSet/>
      <dgm:spPr/>
      <dgm:t>
        <a:bodyPr/>
        <a:lstStyle/>
        <a:p>
          <a:endParaRPr lang="ru-RU"/>
        </a:p>
      </dgm:t>
    </dgm:pt>
    <dgm:pt modelId="{53383D5A-58D3-469F-98CC-8CF6E2613A63}" type="sibTrans" cxnId="{C04A91B0-8E55-45A6-9DDE-0EE76B2F7659}">
      <dgm:prSet/>
      <dgm:spPr/>
      <dgm:t>
        <a:bodyPr/>
        <a:lstStyle/>
        <a:p>
          <a:endParaRPr lang="ru-RU"/>
        </a:p>
      </dgm:t>
    </dgm:pt>
    <dgm:pt modelId="{5D5D17CC-8F48-40A0-8616-D13023C857F8}">
      <dgm:prSet phldrT="[Текст]"/>
      <dgm:spPr/>
      <dgm:t>
        <a:bodyPr/>
        <a:lstStyle/>
        <a:p>
          <a:r>
            <a:rPr lang="ru-RU" dirty="0" smtClean="0"/>
            <a:t>Акция «Подарим библиотеке книжки»</a:t>
          </a:r>
        </a:p>
      </dgm:t>
    </dgm:pt>
    <dgm:pt modelId="{6B25247B-ECBF-48EB-9795-6F9A17710E8B}" type="parTrans" cxnId="{E81AC27E-935F-4022-A121-EA9388BFEDED}">
      <dgm:prSet/>
      <dgm:spPr/>
      <dgm:t>
        <a:bodyPr/>
        <a:lstStyle/>
        <a:p>
          <a:endParaRPr lang="ru-RU"/>
        </a:p>
      </dgm:t>
    </dgm:pt>
    <dgm:pt modelId="{39200163-8973-4249-ADBD-8F1D2D47999D}" type="sibTrans" cxnId="{E81AC27E-935F-4022-A121-EA9388BFEDED}">
      <dgm:prSet/>
      <dgm:spPr/>
    </dgm:pt>
    <dgm:pt modelId="{01299632-B7D2-4D52-8FAE-59455B9D3C36}" type="pres">
      <dgm:prSet presAssocID="{9EA80917-7D63-4DE6-9BF3-E026E8BCD4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D9E3AC-D33E-43EB-8389-7C3DA82CB81A}" type="pres">
      <dgm:prSet presAssocID="{48885C9B-8EE5-467C-B45E-FFD7890376C1}" presName="root1" presStyleCnt="0"/>
      <dgm:spPr/>
    </dgm:pt>
    <dgm:pt modelId="{E0785E19-39EA-47CF-AFDC-06E539105D21}" type="pres">
      <dgm:prSet presAssocID="{48885C9B-8EE5-467C-B45E-FFD7890376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9FB15E-555F-40F4-958A-D1E30E7CF7E9}" type="pres">
      <dgm:prSet presAssocID="{48885C9B-8EE5-467C-B45E-FFD7890376C1}" presName="level2hierChild" presStyleCnt="0"/>
      <dgm:spPr/>
    </dgm:pt>
    <dgm:pt modelId="{FD240FED-E769-4C5D-85CF-715123FD3994}" type="pres">
      <dgm:prSet presAssocID="{F87CE225-52DE-49E7-8C64-7FC2E2BA5C90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CE6A1387-1A74-4322-9A72-2A3BF6FFDC3E}" type="pres">
      <dgm:prSet presAssocID="{F87CE225-52DE-49E7-8C64-7FC2E2BA5C9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B569CC9-A90A-4A35-BF39-3B071EA83F49}" type="pres">
      <dgm:prSet presAssocID="{5B15F626-A04C-4920-9780-7592A9144F42}" presName="root2" presStyleCnt="0"/>
      <dgm:spPr/>
    </dgm:pt>
    <dgm:pt modelId="{A27B7BA5-7A43-43EB-9E5D-CF13612B06CB}" type="pres">
      <dgm:prSet presAssocID="{5B15F626-A04C-4920-9780-7592A9144F42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AF14D-A8C5-4D55-86C6-9FD69CDF09A5}" type="pres">
      <dgm:prSet presAssocID="{5B15F626-A04C-4920-9780-7592A9144F42}" presName="level3hierChild" presStyleCnt="0"/>
      <dgm:spPr/>
    </dgm:pt>
    <dgm:pt modelId="{6658FD9F-46F8-4133-84E2-407E8E415A35}" type="pres">
      <dgm:prSet presAssocID="{F345376D-9E05-4380-A9ED-5F772AF613F2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64E66F1-C522-4741-995D-580C5819568F}" type="pres">
      <dgm:prSet presAssocID="{F345376D-9E05-4380-A9ED-5F772AF613F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7EA7C2B-8F75-4A35-B5C9-3855117F00D0}" type="pres">
      <dgm:prSet presAssocID="{04E895CB-07EA-4C62-A951-698A8355FE6D}" presName="root2" presStyleCnt="0"/>
      <dgm:spPr/>
    </dgm:pt>
    <dgm:pt modelId="{F6A989AC-02E5-44E6-92BE-9DB31AF88B64}" type="pres">
      <dgm:prSet presAssocID="{04E895CB-07EA-4C62-A951-698A8355FE6D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3CA29-037C-42FF-9150-884DD4983396}" type="pres">
      <dgm:prSet presAssocID="{04E895CB-07EA-4C62-A951-698A8355FE6D}" presName="level3hierChild" presStyleCnt="0"/>
      <dgm:spPr/>
    </dgm:pt>
    <dgm:pt modelId="{419062A8-183F-4BC0-A7D6-00DC86081746}" type="pres">
      <dgm:prSet presAssocID="{5218F6B7-A618-48E5-803F-F6C343A652A3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BC7476BC-A6ED-4F09-9A19-546CDEDECD67}" type="pres">
      <dgm:prSet presAssocID="{5218F6B7-A618-48E5-803F-F6C343A652A3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410A594-0267-4C47-BF37-01EFBEF27AC4}" type="pres">
      <dgm:prSet presAssocID="{93EFFD67-2E14-4427-BC32-5F6E5C5C48E8}" presName="root2" presStyleCnt="0"/>
      <dgm:spPr/>
    </dgm:pt>
    <dgm:pt modelId="{1C336419-2CB8-4FBF-B8D3-3404C773B2F4}" type="pres">
      <dgm:prSet presAssocID="{93EFFD67-2E14-4427-BC32-5F6E5C5C48E8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2EBD31-9139-4E3E-83C0-EB86AC732CB8}" type="pres">
      <dgm:prSet presAssocID="{93EFFD67-2E14-4427-BC32-5F6E5C5C48E8}" presName="level3hierChild" presStyleCnt="0"/>
      <dgm:spPr/>
    </dgm:pt>
    <dgm:pt modelId="{C9FDC7C2-B0C6-438A-92A1-D4C2443398CE}" type="pres">
      <dgm:prSet presAssocID="{6B25247B-ECBF-48EB-9795-6F9A17710E8B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87B991EA-30D8-43A2-860A-31697E5D4A9D}" type="pres">
      <dgm:prSet presAssocID="{6B25247B-ECBF-48EB-9795-6F9A17710E8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1AEEDCB-B52A-4DD6-B701-CDEACE8F759E}" type="pres">
      <dgm:prSet presAssocID="{5D5D17CC-8F48-40A0-8616-D13023C857F8}" presName="root2" presStyleCnt="0"/>
      <dgm:spPr/>
    </dgm:pt>
    <dgm:pt modelId="{79EB9D89-28DC-46F3-AB6A-DDFE75DA473E}" type="pres">
      <dgm:prSet presAssocID="{5D5D17CC-8F48-40A0-8616-D13023C857F8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9AEA0-E836-4C88-BC22-C493FDAAC4DB}" type="pres">
      <dgm:prSet presAssocID="{5D5D17CC-8F48-40A0-8616-D13023C857F8}" presName="level3hierChild" presStyleCnt="0"/>
      <dgm:spPr/>
    </dgm:pt>
    <dgm:pt modelId="{0AEC01D3-743D-41DC-8979-FA8267EEA798}" type="pres">
      <dgm:prSet presAssocID="{8259D6FD-E429-47A2-A28E-49ABC2B51AE3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577FE752-05B5-4B08-9818-0CA700C28B3E}" type="pres">
      <dgm:prSet presAssocID="{8259D6FD-E429-47A2-A28E-49ABC2B51AE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5F53766-68F3-4BC2-BA43-1FD0F83C533B}" type="pres">
      <dgm:prSet presAssocID="{115E86CC-E7F8-4263-9473-71C770CBAE38}" presName="root2" presStyleCnt="0"/>
      <dgm:spPr/>
    </dgm:pt>
    <dgm:pt modelId="{CE3EEE80-EA49-4F76-A7F9-640BA136E8C3}" type="pres">
      <dgm:prSet presAssocID="{115E86CC-E7F8-4263-9473-71C770CBAE38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539D9F-4026-4B18-B37F-8FB4C54FE81C}" type="pres">
      <dgm:prSet presAssocID="{115E86CC-E7F8-4263-9473-71C770CBAE38}" presName="level3hierChild" presStyleCnt="0"/>
      <dgm:spPr/>
    </dgm:pt>
    <dgm:pt modelId="{C6B83698-8025-4584-BA97-1F00CF32EFE9}" type="pres">
      <dgm:prSet presAssocID="{EAE3E2BD-C32D-4857-8E5C-6E927E4C2AB1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B01E88C-B3B3-4D4A-B32A-FB601921DE68}" type="pres">
      <dgm:prSet presAssocID="{EAE3E2BD-C32D-4857-8E5C-6E927E4C2AB1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AF5DC78-EBCE-4981-9C80-7FB749170179}" type="pres">
      <dgm:prSet presAssocID="{3E16CA97-6C17-4CC0-8F0B-88150F11E21A}" presName="root2" presStyleCnt="0"/>
      <dgm:spPr/>
    </dgm:pt>
    <dgm:pt modelId="{43CCB07D-AF43-4E29-B36C-9E74498A05A3}" type="pres">
      <dgm:prSet presAssocID="{3E16CA97-6C17-4CC0-8F0B-88150F11E21A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6AE9E4-0FF3-4815-AA00-1B0A9455929D}" type="pres">
      <dgm:prSet presAssocID="{3E16CA97-6C17-4CC0-8F0B-88150F11E21A}" presName="level3hierChild" presStyleCnt="0"/>
      <dgm:spPr/>
    </dgm:pt>
  </dgm:ptLst>
  <dgm:cxnLst>
    <dgm:cxn modelId="{3E249CEE-B503-41DA-8DF3-F2F109D354D9}" type="presOf" srcId="{F87CE225-52DE-49E7-8C64-7FC2E2BA5C90}" destId="{FD240FED-E769-4C5D-85CF-715123FD3994}" srcOrd="0" destOrd="0" presId="urn:microsoft.com/office/officeart/2005/8/layout/hierarchy2"/>
    <dgm:cxn modelId="{7CFFBA17-C263-4D1C-B905-C0D2A30251B9}" type="presOf" srcId="{EAE3E2BD-C32D-4857-8E5C-6E927E4C2AB1}" destId="{C6B83698-8025-4584-BA97-1F00CF32EFE9}" srcOrd="0" destOrd="0" presId="urn:microsoft.com/office/officeart/2005/8/layout/hierarchy2"/>
    <dgm:cxn modelId="{C14C7940-B97C-4825-A05E-FB3BA11F0586}" type="presOf" srcId="{F87CE225-52DE-49E7-8C64-7FC2E2BA5C90}" destId="{CE6A1387-1A74-4322-9A72-2A3BF6FFDC3E}" srcOrd="1" destOrd="0" presId="urn:microsoft.com/office/officeart/2005/8/layout/hierarchy2"/>
    <dgm:cxn modelId="{859FACB5-3806-4C93-BE67-2F11CC0B8C91}" srcId="{48885C9B-8EE5-467C-B45E-FFD7890376C1}" destId="{115E86CC-E7F8-4263-9473-71C770CBAE38}" srcOrd="4" destOrd="0" parTransId="{8259D6FD-E429-47A2-A28E-49ABC2B51AE3}" sibTransId="{F18E5939-1F2B-4B45-92E3-9F7537F66B51}"/>
    <dgm:cxn modelId="{CD94B345-2EEC-43B7-A96D-D9E5E61389B9}" type="presOf" srcId="{9EA80917-7D63-4DE6-9BF3-E026E8BCD475}" destId="{01299632-B7D2-4D52-8FAE-59455B9D3C36}" srcOrd="0" destOrd="0" presId="urn:microsoft.com/office/officeart/2005/8/layout/hierarchy2"/>
    <dgm:cxn modelId="{79E03533-A3B2-4B24-B0A8-C3CDEDD87EF4}" type="presOf" srcId="{F345376D-9E05-4380-A9ED-5F772AF613F2}" destId="{6658FD9F-46F8-4133-84E2-407E8E415A35}" srcOrd="0" destOrd="0" presId="urn:microsoft.com/office/officeart/2005/8/layout/hierarchy2"/>
    <dgm:cxn modelId="{45028A9A-C9AD-474B-B833-F13A4370E8A3}" type="presOf" srcId="{3E16CA97-6C17-4CC0-8F0B-88150F11E21A}" destId="{43CCB07D-AF43-4E29-B36C-9E74498A05A3}" srcOrd="0" destOrd="0" presId="urn:microsoft.com/office/officeart/2005/8/layout/hierarchy2"/>
    <dgm:cxn modelId="{89DFDACC-B73A-420E-A0EF-D85C05280941}" srcId="{48885C9B-8EE5-467C-B45E-FFD7890376C1}" destId="{93EFFD67-2E14-4427-BC32-5F6E5C5C48E8}" srcOrd="2" destOrd="0" parTransId="{5218F6B7-A618-48E5-803F-F6C343A652A3}" sibTransId="{D40DB584-5024-41DD-BB4E-EE73A133584B}"/>
    <dgm:cxn modelId="{742D8782-C942-4844-B581-8951E1048A73}" type="presOf" srcId="{EAE3E2BD-C32D-4857-8E5C-6E927E4C2AB1}" destId="{1B01E88C-B3B3-4D4A-B32A-FB601921DE68}" srcOrd="1" destOrd="0" presId="urn:microsoft.com/office/officeart/2005/8/layout/hierarchy2"/>
    <dgm:cxn modelId="{C04A91B0-8E55-45A6-9DDE-0EE76B2F7659}" srcId="{48885C9B-8EE5-467C-B45E-FFD7890376C1}" destId="{3E16CA97-6C17-4CC0-8F0B-88150F11E21A}" srcOrd="5" destOrd="0" parTransId="{EAE3E2BD-C32D-4857-8E5C-6E927E4C2AB1}" sibTransId="{53383D5A-58D3-469F-98CC-8CF6E2613A63}"/>
    <dgm:cxn modelId="{D8799AF6-4906-482D-891A-72DD19CD7538}" type="presOf" srcId="{5218F6B7-A618-48E5-803F-F6C343A652A3}" destId="{419062A8-183F-4BC0-A7D6-00DC86081746}" srcOrd="0" destOrd="0" presId="urn:microsoft.com/office/officeart/2005/8/layout/hierarchy2"/>
    <dgm:cxn modelId="{F82927A7-B4AB-43E6-80B1-C187694B7625}" srcId="{48885C9B-8EE5-467C-B45E-FFD7890376C1}" destId="{5B15F626-A04C-4920-9780-7592A9144F42}" srcOrd="0" destOrd="0" parTransId="{F87CE225-52DE-49E7-8C64-7FC2E2BA5C90}" sibTransId="{052C39F3-1580-484B-B185-4280A6AFC644}"/>
    <dgm:cxn modelId="{29120476-0438-4B37-826C-DAAB1231B789}" srcId="{9EA80917-7D63-4DE6-9BF3-E026E8BCD475}" destId="{48885C9B-8EE5-467C-B45E-FFD7890376C1}" srcOrd="0" destOrd="0" parTransId="{47FDF0A7-7CB6-4F72-8AA0-A9EA65BA1D5D}" sibTransId="{DF94F2E4-9698-476A-B93B-FE6CB0ADE79E}"/>
    <dgm:cxn modelId="{6BF4925C-CCFD-4758-B802-C82AFBF95B82}" type="presOf" srcId="{6B25247B-ECBF-48EB-9795-6F9A17710E8B}" destId="{C9FDC7C2-B0C6-438A-92A1-D4C2443398CE}" srcOrd="0" destOrd="0" presId="urn:microsoft.com/office/officeart/2005/8/layout/hierarchy2"/>
    <dgm:cxn modelId="{73668E57-5B34-470D-A1F6-EDF5185C907B}" type="presOf" srcId="{115E86CC-E7F8-4263-9473-71C770CBAE38}" destId="{CE3EEE80-EA49-4F76-A7F9-640BA136E8C3}" srcOrd="0" destOrd="0" presId="urn:microsoft.com/office/officeart/2005/8/layout/hierarchy2"/>
    <dgm:cxn modelId="{8F2F6337-2AAC-458E-9672-360A3443FBA0}" type="presOf" srcId="{5B15F626-A04C-4920-9780-7592A9144F42}" destId="{A27B7BA5-7A43-43EB-9E5D-CF13612B06CB}" srcOrd="0" destOrd="0" presId="urn:microsoft.com/office/officeart/2005/8/layout/hierarchy2"/>
    <dgm:cxn modelId="{BBAFADBB-8F4A-4DC5-8D77-AD96285087BE}" type="presOf" srcId="{93EFFD67-2E14-4427-BC32-5F6E5C5C48E8}" destId="{1C336419-2CB8-4FBF-B8D3-3404C773B2F4}" srcOrd="0" destOrd="0" presId="urn:microsoft.com/office/officeart/2005/8/layout/hierarchy2"/>
    <dgm:cxn modelId="{410114AB-C61E-495B-ABA4-FE67D60635BA}" type="presOf" srcId="{48885C9B-8EE5-467C-B45E-FFD7890376C1}" destId="{E0785E19-39EA-47CF-AFDC-06E539105D21}" srcOrd="0" destOrd="0" presId="urn:microsoft.com/office/officeart/2005/8/layout/hierarchy2"/>
    <dgm:cxn modelId="{0FE2805F-0110-4A65-83ED-0C39094BA403}" type="presOf" srcId="{F345376D-9E05-4380-A9ED-5F772AF613F2}" destId="{664E66F1-C522-4741-995D-580C5819568F}" srcOrd="1" destOrd="0" presId="urn:microsoft.com/office/officeart/2005/8/layout/hierarchy2"/>
    <dgm:cxn modelId="{29B39B36-86B1-4B4A-AA72-65F01335F5C3}" type="presOf" srcId="{6B25247B-ECBF-48EB-9795-6F9A17710E8B}" destId="{87B991EA-30D8-43A2-860A-31697E5D4A9D}" srcOrd="1" destOrd="0" presId="urn:microsoft.com/office/officeart/2005/8/layout/hierarchy2"/>
    <dgm:cxn modelId="{B1A62037-6400-4BE6-8EFA-A574955202B9}" type="presOf" srcId="{8259D6FD-E429-47A2-A28E-49ABC2B51AE3}" destId="{0AEC01D3-743D-41DC-8979-FA8267EEA798}" srcOrd="0" destOrd="0" presId="urn:microsoft.com/office/officeart/2005/8/layout/hierarchy2"/>
    <dgm:cxn modelId="{0B961C24-FA5C-4E32-AF52-483472247077}" type="presOf" srcId="{8259D6FD-E429-47A2-A28E-49ABC2B51AE3}" destId="{577FE752-05B5-4B08-9818-0CA700C28B3E}" srcOrd="1" destOrd="0" presId="urn:microsoft.com/office/officeart/2005/8/layout/hierarchy2"/>
    <dgm:cxn modelId="{3DEA533C-6983-463D-ACFA-D09C9B95A64E}" type="presOf" srcId="{04E895CB-07EA-4C62-A951-698A8355FE6D}" destId="{F6A989AC-02E5-44E6-92BE-9DB31AF88B64}" srcOrd="0" destOrd="0" presId="urn:microsoft.com/office/officeart/2005/8/layout/hierarchy2"/>
    <dgm:cxn modelId="{1D120AA7-AA5E-4B3B-98AB-72B919843CAD}" type="presOf" srcId="{5D5D17CC-8F48-40A0-8616-D13023C857F8}" destId="{79EB9D89-28DC-46F3-AB6A-DDFE75DA473E}" srcOrd="0" destOrd="0" presId="urn:microsoft.com/office/officeart/2005/8/layout/hierarchy2"/>
    <dgm:cxn modelId="{E81AC27E-935F-4022-A121-EA9388BFEDED}" srcId="{48885C9B-8EE5-467C-B45E-FFD7890376C1}" destId="{5D5D17CC-8F48-40A0-8616-D13023C857F8}" srcOrd="3" destOrd="0" parTransId="{6B25247B-ECBF-48EB-9795-6F9A17710E8B}" sibTransId="{39200163-8973-4249-ADBD-8F1D2D47999D}"/>
    <dgm:cxn modelId="{91787717-9CCF-4845-ADEF-2850B7E7BCEA}" srcId="{48885C9B-8EE5-467C-B45E-FFD7890376C1}" destId="{04E895CB-07EA-4C62-A951-698A8355FE6D}" srcOrd="1" destOrd="0" parTransId="{F345376D-9E05-4380-A9ED-5F772AF613F2}" sibTransId="{6A4D7E19-BB9D-47AA-824E-1B93669276B8}"/>
    <dgm:cxn modelId="{1986A58B-14DE-44B3-B77D-80CDCB7B8F1D}" type="presOf" srcId="{5218F6B7-A618-48E5-803F-F6C343A652A3}" destId="{BC7476BC-A6ED-4F09-9A19-546CDEDECD67}" srcOrd="1" destOrd="0" presId="urn:microsoft.com/office/officeart/2005/8/layout/hierarchy2"/>
    <dgm:cxn modelId="{CAD86E2B-3A19-4A6B-B37C-A645D0DE2CB5}" type="presParOf" srcId="{01299632-B7D2-4D52-8FAE-59455B9D3C36}" destId="{EBD9E3AC-D33E-43EB-8389-7C3DA82CB81A}" srcOrd="0" destOrd="0" presId="urn:microsoft.com/office/officeart/2005/8/layout/hierarchy2"/>
    <dgm:cxn modelId="{CCA9C15C-5F17-4933-A9A1-2D5AAFC94D4C}" type="presParOf" srcId="{EBD9E3AC-D33E-43EB-8389-7C3DA82CB81A}" destId="{E0785E19-39EA-47CF-AFDC-06E539105D21}" srcOrd="0" destOrd="0" presId="urn:microsoft.com/office/officeart/2005/8/layout/hierarchy2"/>
    <dgm:cxn modelId="{D0E1B42D-2EFB-4DFF-88B1-774F52F734D1}" type="presParOf" srcId="{EBD9E3AC-D33E-43EB-8389-7C3DA82CB81A}" destId="{369FB15E-555F-40F4-958A-D1E30E7CF7E9}" srcOrd="1" destOrd="0" presId="urn:microsoft.com/office/officeart/2005/8/layout/hierarchy2"/>
    <dgm:cxn modelId="{302BEDFA-DDC2-473A-B6A1-33CC37D077A5}" type="presParOf" srcId="{369FB15E-555F-40F4-958A-D1E30E7CF7E9}" destId="{FD240FED-E769-4C5D-85CF-715123FD3994}" srcOrd="0" destOrd="0" presId="urn:microsoft.com/office/officeart/2005/8/layout/hierarchy2"/>
    <dgm:cxn modelId="{4EB45A20-A212-4208-AF0C-83F5ED34E5CF}" type="presParOf" srcId="{FD240FED-E769-4C5D-85CF-715123FD3994}" destId="{CE6A1387-1A74-4322-9A72-2A3BF6FFDC3E}" srcOrd="0" destOrd="0" presId="urn:microsoft.com/office/officeart/2005/8/layout/hierarchy2"/>
    <dgm:cxn modelId="{46293345-11F2-48D1-8A87-89D205680E53}" type="presParOf" srcId="{369FB15E-555F-40F4-958A-D1E30E7CF7E9}" destId="{DB569CC9-A90A-4A35-BF39-3B071EA83F49}" srcOrd="1" destOrd="0" presId="urn:microsoft.com/office/officeart/2005/8/layout/hierarchy2"/>
    <dgm:cxn modelId="{6E3F4591-A722-436D-A9E3-ADDD508A3F81}" type="presParOf" srcId="{DB569CC9-A90A-4A35-BF39-3B071EA83F49}" destId="{A27B7BA5-7A43-43EB-9E5D-CF13612B06CB}" srcOrd="0" destOrd="0" presId="urn:microsoft.com/office/officeart/2005/8/layout/hierarchy2"/>
    <dgm:cxn modelId="{14A3916B-E07D-4BD7-A207-244858027EDE}" type="presParOf" srcId="{DB569CC9-A90A-4A35-BF39-3B071EA83F49}" destId="{5E0AF14D-A8C5-4D55-86C6-9FD69CDF09A5}" srcOrd="1" destOrd="0" presId="urn:microsoft.com/office/officeart/2005/8/layout/hierarchy2"/>
    <dgm:cxn modelId="{896448DA-32CF-4086-BAF0-B18103D1F279}" type="presParOf" srcId="{369FB15E-555F-40F4-958A-D1E30E7CF7E9}" destId="{6658FD9F-46F8-4133-84E2-407E8E415A35}" srcOrd="2" destOrd="0" presId="urn:microsoft.com/office/officeart/2005/8/layout/hierarchy2"/>
    <dgm:cxn modelId="{8FF1324E-F7E2-44AD-93C8-805D7753F724}" type="presParOf" srcId="{6658FD9F-46F8-4133-84E2-407E8E415A35}" destId="{664E66F1-C522-4741-995D-580C5819568F}" srcOrd="0" destOrd="0" presId="urn:microsoft.com/office/officeart/2005/8/layout/hierarchy2"/>
    <dgm:cxn modelId="{63D439B1-5C34-4E4D-884B-F3337A53C7EC}" type="presParOf" srcId="{369FB15E-555F-40F4-958A-D1E30E7CF7E9}" destId="{07EA7C2B-8F75-4A35-B5C9-3855117F00D0}" srcOrd="3" destOrd="0" presId="urn:microsoft.com/office/officeart/2005/8/layout/hierarchy2"/>
    <dgm:cxn modelId="{69804F34-31DF-4013-9E77-B4BFBEE9E227}" type="presParOf" srcId="{07EA7C2B-8F75-4A35-B5C9-3855117F00D0}" destId="{F6A989AC-02E5-44E6-92BE-9DB31AF88B64}" srcOrd="0" destOrd="0" presId="urn:microsoft.com/office/officeart/2005/8/layout/hierarchy2"/>
    <dgm:cxn modelId="{0B7CB29B-8FB4-4FCD-BCE7-37523347FC57}" type="presParOf" srcId="{07EA7C2B-8F75-4A35-B5C9-3855117F00D0}" destId="{7E73CA29-037C-42FF-9150-884DD4983396}" srcOrd="1" destOrd="0" presId="urn:microsoft.com/office/officeart/2005/8/layout/hierarchy2"/>
    <dgm:cxn modelId="{F6C4588E-FA9B-4AD6-8447-E557293F957C}" type="presParOf" srcId="{369FB15E-555F-40F4-958A-D1E30E7CF7E9}" destId="{419062A8-183F-4BC0-A7D6-00DC86081746}" srcOrd="4" destOrd="0" presId="urn:microsoft.com/office/officeart/2005/8/layout/hierarchy2"/>
    <dgm:cxn modelId="{5B57C345-8C6E-4C48-A474-501EF2F1F619}" type="presParOf" srcId="{419062A8-183F-4BC0-A7D6-00DC86081746}" destId="{BC7476BC-A6ED-4F09-9A19-546CDEDECD67}" srcOrd="0" destOrd="0" presId="urn:microsoft.com/office/officeart/2005/8/layout/hierarchy2"/>
    <dgm:cxn modelId="{65DF4F1C-486F-4A74-BC2B-6B7485FC5B6B}" type="presParOf" srcId="{369FB15E-555F-40F4-958A-D1E30E7CF7E9}" destId="{5410A594-0267-4C47-BF37-01EFBEF27AC4}" srcOrd="5" destOrd="0" presId="urn:microsoft.com/office/officeart/2005/8/layout/hierarchy2"/>
    <dgm:cxn modelId="{B5808C32-E8CF-4626-BD84-80FF674A579C}" type="presParOf" srcId="{5410A594-0267-4C47-BF37-01EFBEF27AC4}" destId="{1C336419-2CB8-4FBF-B8D3-3404C773B2F4}" srcOrd="0" destOrd="0" presId="urn:microsoft.com/office/officeart/2005/8/layout/hierarchy2"/>
    <dgm:cxn modelId="{83C2E6C4-D06E-418A-A564-6F3FE50A2337}" type="presParOf" srcId="{5410A594-0267-4C47-BF37-01EFBEF27AC4}" destId="{062EBD31-9139-4E3E-83C0-EB86AC732CB8}" srcOrd="1" destOrd="0" presId="urn:microsoft.com/office/officeart/2005/8/layout/hierarchy2"/>
    <dgm:cxn modelId="{41271212-A20F-4E67-BC3A-2CE52DF72CC3}" type="presParOf" srcId="{369FB15E-555F-40F4-958A-D1E30E7CF7E9}" destId="{C9FDC7C2-B0C6-438A-92A1-D4C2443398CE}" srcOrd="6" destOrd="0" presId="urn:microsoft.com/office/officeart/2005/8/layout/hierarchy2"/>
    <dgm:cxn modelId="{DCB1A251-7650-4859-8725-FED1F1263022}" type="presParOf" srcId="{C9FDC7C2-B0C6-438A-92A1-D4C2443398CE}" destId="{87B991EA-30D8-43A2-860A-31697E5D4A9D}" srcOrd="0" destOrd="0" presId="urn:microsoft.com/office/officeart/2005/8/layout/hierarchy2"/>
    <dgm:cxn modelId="{6A95EC15-043E-435A-BF47-A70ACD2A34D8}" type="presParOf" srcId="{369FB15E-555F-40F4-958A-D1E30E7CF7E9}" destId="{01AEEDCB-B52A-4DD6-B701-CDEACE8F759E}" srcOrd="7" destOrd="0" presId="urn:microsoft.com/office/officeart/2005/8/layout/hierarchy2"/>
    <dgm:cxn modelId="{37AE0097-AC4B-4D75-8B8D-AB7036D5A874}" type="presParOf" srcId="{01AEEDCB-B52A-4DD6-B701-CDEACE8F759E}" destId="{79EB9D89-28DC-46F3-AB6A-DDFE75DA473E}" srcOrd="0" destOrd="0" presId="urn:microsoft.com/office/officeart/2005/8/layout/hierarchy2"/>
    <dgm:cxn modelId="{C18CDB39-BBD9-46D5-AB7A-BBB17B331F1E}" type="presParOf" srcId="{01AEEDCB-B52A-4DD6-B701-CDEACE8F759E}" destId="{C8C9AEA0-E836-4C88-BC22-C493FDAAC4DB}" srcOrd="1" destOrd="0" presId="urn:microsoft.com/office/officeart/2005/8/layout/hierarchy2"/>
    <dgm:cxn modelId="{A310BCFF-FB59-41EE-AF6B-C34F930103B2}" type="presParOf" srcId="{369FB15E-555F-40F4-958A-D1E30E7CF7E9}" destId="{0AEC01D3-743D-41DC-8979-FA8267EEA798}" srcOrd="8" destOrd="0" presId="urn:microsoft.com/office/officeart/2005/8/layout/hierarchy2"/>
    <dgm:cxn modelId="{D6178586-90C5-47A3-9177-F823FC97C3E1}" type="presParOf" srcId="{0AEC01D3-743D-41DC-8979-FA8267EEA798}" destId="{577FE752-05B5-4B08-9818-0CA700C28B3E}" srcOrd="0" destOrd="0" presId="urn:microsoft.com/office/officeart/2005/8/layout/hierarchy2"/>
    <dgm:cxn modelId="{1A2D48F5-3DEA-44DF-89BE-E504514801FD}" type="presParOf" srcId="{369FB15E-555F-40F4-958A-D1E30E7CF7E9}" destId="{95F53766-68F3-4BC2-BA43-1FD0F83C533B}" srcOrd="9" destOrd="0" presId="urn:microsoft.com/office/officeart/2005/8/layout/hierarchy2"/>
    <dgm:cxn modelId="{D2ECBF5F-9F49-4AE6-B35F-184C8260483F}" type="presParOf" srcId="{95F53766-68F3-4BC2-BA43-1FD0F83C533B}" destId="{CE3EEE80-EA49-4F76-A7F9-640BA136E8C3}" srcOrd="0" destOrd="0" presId="urn:microsoft.com/office/officeart/2005/8/layout/hierarchy2"/>
    <dgm:cxn modelId="{52989CAC-916D-4663-996D-40F9D2BD74FB}" type="presParOf" srcId="{95F53766-68F3-4BC2-BA43-1FD0F83C533B}" destId="{9E539D9F-4026-4B18-B37F-8FB4C54FE81C}" srcOrd="1" destOrd="0" presId="urn:microsoft.com/office/officeart/2005/8/layout/hierarchy2"/>
    <dgm:cxn modelId="{062F73EB-9C6F-47BA-A5B8-1C511C2BF0E0}" type="presParOf" srcId="{369FB15E-555F-40F4-958A-D1E30E7CF7E9}" destId="{C6B83698-8025-4584-BA97-1F00CF32EFE9}" srcOrd="10" destOrd="0" presId="urn:microsoft.com/office/officeart/2005/8/layout/hierarchy2"/>
    <dgm:cxn modelId="{EBA13331-EFE7-4574-B271-A956B3A15264}" type="presParOf" srcId="{C6B83698-8025-4584-BA97-1F00CF32EFE9}" destId="{1B01E88C-B3B3-4D4A-B32A-FB601921DE68}" srcOrd="0" destOrd="0" presId="urn:microsoft.com/office/officeart/2005/8/layout/hierarchy2"/>
    <dgm:cxn modelId="{37AB8115-9598-4D24-ACB7-3CB02399D9A0}" type="presParOf" srcId="{369FB15E-555F-40F4-958A-D1E30E7CF7E9}" destId="{FAF5DC78-EBCE-4981-9C80-7FB749170179}" srcOrd="11" destOrd="0" presId="urn:microsoft.com/office/officeart/2005/8/layout/hierarchy2"/>
    <dgm:cxn modelId="{43C8554C-7B13-4C13-B88E-30A487DE9B51}" type="presParOf" srcId="{FAF5DC78-EBCE-4981-9C80-7FB749170179}" destId="{43CCB07D-AF43-4E29-B36C-9E74498A05A3}" srcOrd="0" destOrd="0" presId="urn:microsoft.com/office/officeart/2005/8/layout/hierarchy2"/>
    <dgm:cxn modelId="{0F0FCCA7-2A2B-4578-AC4D-3B9E29CD795C}" type="presParOf" srcId="{FAF5DC78-EBCE-4981-9C80-7FB749170179}" destId="{A26AE9E4-0FF3-4815-AA00-1B0A945592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701E1B-A056-473E-9DE3-414F2A25802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8CABC-C1B3-4436-A6DE-914B733092F5}">
      <dgm:prSet phldrT="[Текст]" custT="1"/>
      <dgm:spPr/>
      <dgm:t>
        <a:bodyPr/>
        <a:lstStyle/>
        <a:p>
          <a:r>
            <a:rPr lang="ru-RU" sz="3600" dirty="0" smtClean="0"/>
            <a:t>Детский сад</a:t>
          </a:r>
          <a:endParaRPr lang="ru-RU" sz="3600" dirty="0"/>
        </a:p>
      </dgm:t>
    </dgm:pt>
    <dgm:pt modelId="{B69DF455-30E4-4CA8-AD81-BCE7F527FBD8}" type="parTrans" cxnId="{57C6E56D-DDF5-42D3-9E25-C49601907F70}">
      <dgm:prSet/>
      <dgm:spPr/>
      <dgm:t>
        <a:bodyPr/>
        <a:lstStyle/>
        <a:p>
          <a:endParaRPr lang="ru-RU"/>
        </a:p>
      </dgm:t>
    </dgm:pt>
    <dgm:pt modelId="{D344DD91-DBF6-4F85-99B4-412211C802A6}" type="sibTrans" cxnId="{57C6E56D-DDF5-42D3-9E25-C49601907F70}">
      <dgm:prSet/>
      <dgm:spPr/>
      <dgm:t>
        <a:bodyPr/>
        <a:lstStyle/>
        <a:p>
          <a:endParaRPr lang="ru-RU"/>
        </a:p>
      </dgm:t>
    </dgm:pt>
    <dgm:pt modelId="{5E48D13C-D278-4E31-9F06-AA7841A303E0}">
      <dgm:prSet phldrT="[Текст]" custT="1"/>
      <dgm:spPr/>
      <dgm:t>
        <a:bodyPr/>
        <a:lstStyle/>
        <a:p>
          <a:r>
            <a:rPr lang="ru-RU" sz="1800" dirty="0" smtClean="0"/>
            <a:t>Выставка детских рисунков «Папа, мама , я – читающая семья»</a:t>
          </a:r>
          <a:endParaRPr lang="ru-RU" sz="1800" dirty="0"/>
        </a:p>
      </dgm:t>
    </dgm:pt>
    <dgm:pt modelId="{041D75BC-650D-40D5-8064-4EA1794592E7}" type="parTrans" cxnId="{EDA57710-AB96-4F35-8E15-A27CAE5C722D}">
      <dgm:prSet/>
      <dgm:spPr/>
      <dgm:t>
        <a:bodyPr/>
        <a:lstStyle/>
        <a:p>
          <a:endParaRPr lang="ru-RU"/>
        </a:p>
      </dgm:t>
    </dgm:pt>
    <dgm:pt modelId="{5AE0C9CC-9DAD-45F4-884D-79D14EDE15B7}" type="sibTrans" cxnId="{EDA57710-AB96-4F35-8E15-A27CAE5C722D}">
      <dgm:prSet/>
      <dgm:spPr/>
      <dgm:t>
        <a:bodyPr/>
        <a:lstStyle/>
        <a:p>
          <a:endParaRPr lang="ru-RU"/>
        </a:p>
      </dgm:t>
    </dgm:pt>
    <dgm:pt modelId="{68A365A8-D396-4157-B1E6-D74146737D81}">
      <dgm:prSet phldrT="[Текст]" custT="1"/>
      <dgm:spPr/>
      <dgm:t>
        <a:bodyPr/>
        <a:lstStyle/>
        <a:p>
          <a:r>
            <a:rPr lang="ru-RU" sz="1800" dirty="0" smtClean="0"/>
            <a:t>Конкурс на лучший читательский дневник(нарисовать в дневнике то , что особенно понравилось и запомнилось)</a:t>
          </a:r>
          <a:endParaRPr lang="ru-RU" sz="1800" dirty="0"/>
        </a:p>
      </dgm:t>
    </dgm:pt>
    <dgm:pt modelId="{C5E827C8-3D5A-4ACE-803F-C9D98F228A8D}" type="parTrans" cxnId="{940A3873-BF4D-4C65-AE95-80500803624D}">
      <dgm:prSet/>
      <dgm:spPr/>
      <dgm:t>
        <a:bodyPr/>
        <a:lstStyle/>
        <a:p>
          <a:endParaRPr lang="ru-RU"/>
        </a:p>
      </dgm:t>
    </dgm:pt>
    <dgm:pt modelId="{06FD6FF3-C5DA-40DB-ACD2-BCAE43D3D761}" type="sibTrans" cxnId="{940A3873-BF4D-4C65-AE95-80500803624D}">
      <dgm:prSet/>
      <dgm:spPr/>
      <dgm:t>
        <a:bodyPr/>
        <a:lstStyle/>
        <a:p>
          <a:endParaRPr lang="ru-RU"/>
        </a:p>
      </dgm:t>
    </dgm:pt>
    <dgm:pt modelId="{06F89209-7F09-48BE-A376-79644B6FE049}">
      <dgm:prSet phldrT="[Текст]" custT="1"/>
      <dgm:spPr/>
      <dgm:t>
        <a:bodyPr/>
        <a:lstStyle/>
        <a:p>
          <a:r>
            <a:rPr lang="ru-RU" sz="1800" dirty="0" smtClean="0"/>
            <a:t>Экскурсия в школьную библиотеку</a:t>
          </a:r>
          <a:endParaRPr lang="ru-RU" sz="1800" dirty="0"/>
        </a:p>
      </dgm:t>
    </dgm:pt>
    <dgm:pt modelId="{BB8A9FAA-7072-44BC-AFB8-CE28F140B86B}" type="parTrans" cxnId="{B2C62B82-E8FD-4BCB-9835-C610154DBF8F}">
      <dgm:prSet/>
      <dgm:spPr/>
      <dgm:t>
        <a:bodyPr/>
        <a:lstStyle/>
        <a:p>
          <a:endParaRPr lang="ru-RU"/>
        </a:p>
      </dgm:t>
    </dgm:pt>
    <dgm:pt modelId="{805A1290-392A-4A19-9313-10C4A0B8DE16}" type="sibTrans" cxnId="{B2C62B82-E8FD-4BCB-9835-C610154DBF8F}">
      <dgm:prSet/>
      <dgm:spPr/>
      <dgm:t>
        <a:bodyPr/>
        <a:lstStyle/>
        <a:p>
          <a:endParaRPr lang="ru-RU"/>
        </a:p>
      </dgm:t>
    </dgm:pt>
    <dgm:pt modelId="{CBBE5644-9B13-4172-AC0D-54E61A61BD14}">
      <dgm:prSet phldrT="[Текст]" custT="1"/>
      <dgm:spPr/>
      <dgm:t>
        <a:bodyPr/>
        <a:lstStyle/>
        <a:p>
          <a:r>
            <a:rPr lang="ru-RU" sz="1800" b="0" dirty="0" smtClean="0"/>
            <a:t>Оформление информационного стенда(памятки , консультации для родителей)</a:t>
          </a:r>
          <a:endParaRPr lang="ru-RU" sz="1800" b="0" dirty="0"/>
        </a:p>
      </dgm:t>
    </dgm:pt>
    <dgm:pt modelId="{8963ABBA-0293-4F9A-9E3E-9374FCF2BA75}" type="parTrans" cxnId="{823B0842-8481-4B00-92B2-F18950D282B8}">
      <dgm:prSet/>
      <dgm:spPr/>
      <dgm:t>
        <a:bodyPr/>
        <a:lstStyle/>
        <a:p>
          <a:endParaRPr lang="ru-RU"/>
        </a:p>
      </dgm:t>
    </dgm:pt>
    <dgm:pt modelId="{7376F663-2975-4490-A832-51FE977A2C7C}" type="sibTrans" cxnId="{823B0842-8481-4B00-92B2-F18950D282B8}">
      <dgm:prSet/>
      <dgm:spPr/>
      <dgm:t>
        <a:bodyPr/>
        <a:lstStyle/>
        <a:p>
          <a:endParaRPr lang="ru-RU"/>
        </a:p>
      </dgm:t>
    </dgm:pt>
    <dgm:pt modelId="{AC572D67-C0D6-4096-9B3B-18D64D9C1B0A}" type="pres">
      <dgm:prSet presAssocID="{58701E1B-A056-473E-9DE3-414F2A2580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4C8FE-A0ED-4AE9-ABDB-D55D2772B133}" type="pres">
      <dgm:prSet presAssocID="{55B8CABC-C1B3-4436-A6DE-914B733092F5}" presName="root1" presStyleCnt="0"/>
      <dgm:spPr/>
    </dgm:pt>
    <dgm:pt modelId="{653FCA8A-E544-4814-89FF-2C25C53D870C}" type="pres">
      <dgm:prSet presAssocID="{55B8CABC-C1B3-4436-A6DE-914B733092F5}" presName="LevelOneTextNode" presStyleLbl="node0" presStyleIdx="0" presStyleCnt="1" custLinFactNeighborX="-1936" custLinFactNeighborY="-2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2D4848-3D5B-4CA1-8AB8-19C8ACF711A9}" type="pres">
      <dgm:prSet presAssocID="{55B8CABC-C1B3-4436-A6DE-914B733092F5}" presName="level2hierChild" presStyleCnt="0"/>
      <dgm:spPr/>
    </dgm:pt>
    <dgm:pt modelId="{56C1F75F-51F0-430A-85EB-68B042050890}" type="pres">
      <dgm:prSet presAssocID="{041D75BC-650D-40D5-8064-4EA1794592E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CBBC2EA-B5E5-4763-B7B9-078BBFE4A13F}" type="pres">
      <dgm:prSet presAssocID="{041D75BC-650D-40D5-8064-4EA1794592E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FA364B0-361A-40CA-BFF9-FF7C4B1DEC9A}" type="pres">
      <dgm:prSet presAssocID="{5E48D13C-D278-4E31-9F06-AA7841A303E0}" presName="root2" presStyleCnt="0"/>
      <dgm:spPr/>
    </dgm:pt>
    <dgm:pt modelId="{8405F563-C250-4BFA-9623-E45B0A1FBA15}" type="pres">
      <dgm:prSet presAssocID="{5E48D13C-D278-4E31-9F06-AA7841A303E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F09C83-05AF-468C-B31B-EE961FE16E5D}" type="pres">
      <dgm:prSet presAssocID="{5E48D13C-D278-4E31-9F06-AA7841A303E0}" presName="level3hierChild" presStyleCnt="0"/>
      <dgm:spPr/>
    </dgm:pt>
    <dgm:pt modelId="{A108CEA6-A184-4B49-9291-FE53768D55D9}" type="pres">
      <dgm:prSet presAssocID="{C5E827C8-3D5A-4ACE-803F-C9D98F228A8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262D355-7C2A-4198-BA9C-F6476048F568}" type="pres">
      <dgm:prSet presAssocID="{C5E827C8-3D5A-4ACE-803F-C9D98F228A8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01F5636-5074-46DC-9ADE-E04FE7AD26C3}" type="pres">
      <dgm:prSet presAssocID="{68A365A8-D396-4157-B1E6-D74146737D81}" presName="root2" presStyleCnt="0"/>
      <dgm:spPr/>
    </dgm:pt>
    <dgm:pt modelId="{BCE6A160-921A-453C-97C9-6BE372E532F1}" type="pres">
      <dgm:prSet presAssocID="{68A365A8-D396-4157-B1E6-D74146737D81}" presName="LevelTwoTextNode" presStyleLbl="node2" presStyleIdx="1" presStyleCnt="4" custScaleX="131066" custScaleY="139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D6E6F5-FAE5-44C3-BC50-7AE2E544D672}" type="pres">
      <dgm:prSet presAssocID="{68A365A8-D396-4157-B1E6-D74146737D81}" presName="level3hierChild" presStyleCnt="0"/>
      <dgm:spPr/>
    </dgm:pt>
    <dgm:pt modelId="{BB569C43-0026-4AF9-94D7-DC073073A925}" type="pres">
      <dgm:prSet presAssocID="{BB8A9FAA-7072-44BC-AFB8-CE28F140B86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A5C91CB-018B-44D4-B64D-7CFD4121E39B}" type="pres">
      <dgm:prSet presAssocID="{BB8A9FAA-7072-44BC-AFB8-CE28F140B86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E014B0E-EA90-4B66-8460-A8260FC2B89F}" type="pres">
      <dgm:prSet presAssocID="{06F89209-7F09-48BE-A376-79644B6FE049}" presName="root2" presStyleCnt="0"/>
      <dgm:spPr/>
    </dgm:pt>
    <dgm:pt modelId="{536BFFF6-6CBD-4E27-9E4B-3C550188F1DA}" type="pres">
      <dgm:prSet presAssocID="{06F89209-7F09-48BE-A376-79644B6FE04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246536-1B40-41CE-A909-3464B67271CF}" type="pres">
      <dgm:prSet presAssocID="{06F89209-7F09-48BE-A376-79644B6FE049}" presName="level3hierChild" presStyleCnt="0"/>
      <dgm:spPr/>
    </dgm:pt>
    <dgm:pt modelId="{500417CD-FD6E-412D-BBEC-8A61BB3DC446}" type="pres">
      <dgm:prSet presAssocID="{8963ABBA-0293-4F9A-9E3E-9374FCF2BA7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ABDB6C5-4B22-40EC-AE87-8F0D760A9F14}" type="pres">
      <dgm:prSet presAssocID="{8963ABBA-0293-4F9A-9E3E-9374FCF2BA7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DD752FC-1F81-4616-93D2-2EF7EC27452E}" type="pres">
      <dgm:prSet presAssocID="{CBBE5644-9B13-4172-AC0D-54E61A61BD14}" presName="root2" presStyleCnt="0"/>
      <dgm:spPr/>
    </dgm:pt>
    <dgm:pt modelId="{8F5856B7-7276-4B33-B2AB-79D76831D3E6}" type="pres">
      <dgm:prSet presAssocID="{CBBE5644-9B13-4172-AC0D-54E61A61BD14}" presName="LevelTwoTextNode" presStyleLbl="node2" presStyleIdx="3" presStyleCnt="4" custScaleX="111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B2FEB-CE66-4472-A78B-AB0964CA834E}" type="pres">
      <dgm:prSet presAssocID="{CBBE5644-9B13-4172-AC0D-54E61A61BD14}" presName="level3hierChild" presStyleCnt="0"/>
      <dgm:spPr/>
    </dgm:pt>
  </dgm:ptLst>
  <dgm:cxnLst>
    <dgm:cxn modelId="{63557AE1-8925-4162-A5B6-55980CA4415D}" type="presOf" srcId="{C5E827C8-3D5A-4ACE-803F-C9D98F228A8D}" destId="{4262D355-7C2A-4198-BA9C-F6476048F568}" srcOrd="1" destOrd="0" presId="urn:microsoft.com/office/officeart/2005/8/layout/hierarchy2"/>
    <dgm:cxn modelId="{EA62CE02-18B8-41E1-A1A4-04C342FE536A}" type="presOf" srcId="{68A365A8-D396-4157-B1E6-D74146737D81}" destId="{BCE6A160-921A-453C-97C9-6BE372E532F1}" srcOrd="0" destOrd="0" presId="urn:microsoft.com/office/officeart/2005/8/layout/hierarchy2"/>
    <dgm:cxn modelId="{18AF35CB-F45C-4301-92F2-E44774CB0C43}" type="presOf" srcId="{BB8A9FAA-7072-44BC-AFB8-CE28F140B86B}" destId="{6A5C91CB-018B-44D4-B64D-7CFD4121E39B}" srcOrd="1" destOrd="0" presId="urn:microsoft.com/office/officeart/2005/8/layout/hierarchy2"/>
    <dgm:cxn modelId="{EDA57710-AB96-4F35-8E15-A27CAE5C722D}" srcId="{55B8CABC-C1B3-4436-A6DE-914B733092F5}" destId="{5E48D13C-D278-4E31-9F06-AA7841A303E0}" srcOrd="0" destOrd="0" parTransId="{041D75BC-650D-40D5-8064-4EA1794592E7}" sibTransId="{5AE0C9CC-9DAD-45F4-884D-79D14EDE15B7}"/>
    <dgm:cxn modelId="{45A8AE67-0603-424C-9F72-D09148A66EBC}" type="presOf" srcId="{58701E1B-A056-473E-9DE3-414F2A258022}" destId="{AC572D67-C0D6-4096-9B3B-18D64D9C1B0A}" srcOrd="0" destOrd="0" presId="urn:microsoft.com/office/officeart/2005/8/layout/hierarchy2"/>
    <dgm:cxn modelId="{57C6E56D-DDF5-42D3-9E25-C49601907F70}" srcId="{58701E1B-A056-473E-9DE3-414F2A258022}" destId="{55B8CABC-C1B3-4436-A6DE-914B733092F5}" srcOrd="0" destOrd="0" parTransId="{B69DF455-30E4-4CA8-AD81-BCE7F527FBD8}" sibTransId="{D344DD91-DBF6-4F85-99B4-412211C802A6}"/>
    <dgm:cxn modelId="{6E739C5C-25FF-4E5A-A803-99C38E82FF16}" type="presOf" srcId="{55B8CABC-C1B3-4436-A6DE-914B733092F5}" destId="{653FCA8A-E544-4814-89FF-2C25C53D870C}" srcOrd="0" destOrd="0" presId="urn:microsoft.com/office/officeart/2005/8/layout/hierarchy2"/>
    <dgm:cxn modelId="{C5873524-37C4-4D9E-9753-47822D68C9A7}" type="presOf" srcId="{8963ABBA-0293-4F9A-9E3E-9374FCF2BA75}" destId="{500417CD-FD6E-412D-BBEC-8A61BB3DC446}" srcOrd="0" destOrd="0" presId="urn:microsoft.com/office/officeart/2005/8/layout/hierarchy2"/>
    <dgm:cxn modelId="{C37176C4-8AE6-4ACC-AFD8-4FCF2D602E39}" type="presOf" srcId="{041D75BC-650D-40D5-8064-4EA1794592E7}" destId="{9CBBC2EA-B5E5-4763-B7B9-078BBFE4A13F}" srcOrd="1" destOrd="0" presId="urn:microsoft.com/office/officeart/2005/8/layout/hierarchy2"/>
    <dgm:cxn modelId="{28F39C67-3B89-4AF0-B9DD-C7594928BB77}" type="presOf" srcId="{BB8A9FAA-7072-44BC-AFB8-CE28F140B86B}" destId="{BB569C43-0026-4AF9-94D7-DC073073A925}" srcOrd="0" destOrd="0" presId="urn:microsoft.com/office/officeart/2005/8/layout/hierarchy2"/>
    <dgm:cxn modelId="{B2C62B82-E8FD-4BCB-9835-C610154DBF8F}" srcId="{55B8CABC-C1B3-4436-A6DE-914B733092F5}" destId="{06F89209-7F09-48BE-A376-79644B6FE049}" srcOrd="2" destOrd="0" parTransId="{BB8A9FAA-7072-44BC-AFB8-CE28F140B86B}" sibTransId="{805A1290-392A-4A19-9313-10C4A0B8DE16}"/>
    <dgm:cxn modelId="{ADA7E041-CCF6-4331-A358-3E8BE3AF96CD}" type="presOf" srcId="{5E48D13C-D278-4E31-9F06-AA7841A303E0}" destId="{8405F563-C250-4BFA-9623-E45B0A1FBA15}" srcOrd="0" destOrd="0" presId="urn:microsoft.com/office/officeart/2005/8/layout/hierarchy2"/>
    <dgm:cxn modelId="{940A3873-BF4D-4C65-AE95-80500803624D}" srcId="{55B8CABC-C1B3-4436-A6DE-914B733092F5}" destId="{68A365A8-D396-4157-B1E6-D74146737D81}" srcOrd="1" destOrd="0" parTransId="{C5E827C8-3D5A-4ACE-803F-C9D98F228A8D}" sibTransId="{06FD6FF3-C5DA-40DB-ACD2-BCAE43D3D761}"/>
    <dgm:cxn modelId="{823B0842-8481-4B00-92B2-F18950D282B8}" srcId="{55B8CABC-C1B3-4436-A6DE-914B733092F5}" destId="{CBBE5644-9B13-4172-AC0D-54E61A61BD14}" srcOrd="3" destOrd="0" parTransId="{8963ABBA-0293-4F9A-9E3E-9374FCF2BA75}" sibTransId="{7376F663-2975-4490-A832-51FE977A2C7C}"/>
    <dgm:cxn modelId="{280D8E38-B64C-4135-96B1-CE730C80133D}" type="presOf" srcId="{041D75BC-650D-40D5-8064-4EA1794592E7}" destId="{56C1F75F-51F0-430A-85EB-68B042050890}" srcOrd="0" destOrd="0" presId="urn:microsoft.com/office/officeart/2005/8/layout/hierarchy2"/>
    <dgm:cxn modelId="{8EDF97B7-EF0F-4C84-B5C6-C77880732908}" type="presOf" srcId="{8963ABBA-0293-4F9A-9E3E-9374FCF2BA75}" destId="{AABDB6C5-4B22-40EC-AE87-8F0D760A9F14}" srcOrd="1" destOrd="0" presId="urn:microsoft.com/office/officeart/2005/8/layout/hierarchy2"/>
    <dgm:cxn modelId="{D88DAB45-A306-4204-BB7B-037F0465E5C6}" type="presOf" srcId="{06F89209-7F09-48BE-A376-79644B6FE049}" destId="{536BFFF6-6CBD-4E27-9E4B-3C550188F1DA}" srcOrd="0" destOrd="0" presId="urn:microsoft.com/office/officeart/2005/8/layout/hierarchy2"/>
    <dgm:cxn modelId="{0F18290F-A69F-4750-91C5-CDAE82D5BFD1}" type="presOf" srcId="{C5E827C8-3D5A-4ACE-803F-C9D98F228A8D}" destId="{A108CEA6-A184-4B49-9291-FE53768D55D9}" srcOrd="0" destOrd="0" presId="urn:microsoft.com/office/officeart/2005/8/layout/hierarchy2"/>
    <dgm:cxn modelId="{A2B3A153-E0ED-4437-8731-8A7C260CD6DD}" type="presOf" srcId="{CBBE5644-9B13-4172-AC0D-54E61A61BD14}" destId="{8F5856B7-7276-4B33-B2AB-79D76831D3E6}" srcOrd="0" destOrd="0" presId="urn:microsoft.com/office/officeart/2005/8/layout/hierarchy2"/>
    <dgm:cxn modelId="{8EAF3544-103E-4D42-9968-E5AE7E45DFB7}" type="presParOf" srcId="{AC572D67-C0D6-4096-9B3B-18D64D9C1B0A}" destId="{E5A4C8FE-A0ED-4AE9-ABDB-D55D2772B133}" srcOrd="0" destOrd="0" presId="urn:microsoft.com/office/officeart/2005/8/layout/hierarchy2"/>
    <dgm:cxn modelId="{B57DF932-3AA8-4C2D-943C-3A102D5F2366}" type="presParOf" srcId="{E5A4C8FE-A0ED-4AE9-ABDB-D55D2772B133}" destId="{653FCA8A-E544-4814-89FF-2C25C53D870C}" srcOrd="0" destOrd="0" presId="urn:microsoft.com/office/officeart/2005/8/layout/hierarchy2"/>
    <dgm:cxn modelId="{896FB9AA-D8F6-4EC8-991C-BAAB82CDE4DB}" type="presParOf" srcId="{E5A4C8FE-A0ED-4AE9-ABDB-D55D2772B133}" destId="{272D4848-3D5B-4CA1-8AB8-19C8ACF711A9}" srcOrd="1" destOrd="0" presId="urn:microsoft.com/office/officeart/2005/8/layout/hierarchy2"/>
    <dgm:cxn modelId="{738DD57B-D85F-4D34-86F2-7BABDA0A0876}" type="presParOf" srcId="{272D4848-3D5B-4CA1-8AB8-19C8ACF711A9}" destId="{56C1F75F-51F0-430A-85EB-68B042050890}" srcOrd="0" destOrd="0" presId="urn:microsoft.com/office/officeart/2005/8/layout/hierarchy2"/>
    <dgm:cxn modelId="{0EF572EE-32B6-49C6-9548-61CD281BC465}" type="presParOf" srcId="{56C1F75F-51F0-430A-85EB-68B042050890}" destId="{9CBBC2EA-B5E5-4763-B7B9-078BBFE4A13F}" srcOrd="0" destOrd="0" presId="urn:microsoft.com/office/officeart/2005/8/layout/hierarchy2"/>
    <dgm:cxn modelId="{C0BF0A3D-8A4D-4D39-B247-FE4287AEEAD2}" type="presParOf" srcId="{272D4848-3D5B-4CA1-8AB8-19C8ACF711A9}" destId="{5FA364B0-361A-40CA-BFF9-FF7C4B1DEC9A}" srcOrd="1" destOrd="0" presId="urn:microsoft.com/office/officeart/2005/8/layout/hierarchy2"/>
    <dgm:cxn modelId="{F5F00A9C-E65A-4A88-BA08-B526B85820E1}" type="presParOf" srcId="{5FA364B0-361A-40CA-BFF9-FF7C4B1DEC9A}" destId="{8405F563-C250-4BFA-9623-E45B0A1FBA15}" srcOrd="0" destOrd="0" presId="urn:microsoft.com/office/officeart/2005/8/layout/hierarchy2"/>
    <dgm:cxn modelId="{017CB1F9-324F-45FC-9C53-4C23100C5B69}" type="presParOf" srcId="{5FA364B0-361A-40CA-BFF9-FF7C4B1DEC9A}" destId="{35F09C83-05AF-468C-B31B-EE961FE16E5D}" srcOrd="1" destOrd="0" presId="urn:microsoft.com/office/officeart/2005/8/layout/hierarchy2"/>
    <dgm:cxn modelId="{C74EDB7C-56F6-4EE5-987C-3362E103CA6A}" type="presParOf" srcId="{272D4848-3D5B-4CA1-8AB8-19C8ACF711A9}" destId="{A108CEA6-A184-4B49-9291-FE53768D55D9}" srcOrd="2" destOrd="0" presId="urn:microsoft.com/office/officeart/2005/8/layout/hierarchy2"/>
    <dgm:cxn modelId="{26C599C6-9A85-477C-8373-E1FBFFCC6A44}" type="presParOf" srcId="{A108CEA6-A184-4B49-9291-FE53768D55D9}" destId="{4262D355-7C2A-4198-BA9C-F6476048F568}" srcOrd="0" destOrd="0" presId="urn:microsoft.com/office/officeart/2005/8/layout/hierarchy2"/>
    <dgm:cxn modelId="{00EEB9B7-4773-46E8-A182-ABB87CDF5CE9}" type="presParOf" srcId="{272D4848-3D5B-4CA1-8AB8-19C8ACF711A9}" destId="{C01F5636-5074-46DC-9ADE-E04FE7AD26C3}" srcOrd="3" destOrd="0" presId="urn:microsoft.com/office/officeart/2005/8/layout/hierarchy2"/>
    <dgm:cxn modelId="{D04F7F08-7EE5-49B5-843C-9AE7D4D09C44}" type="presParOf" srcId="{C01F5636-5074-46DC-9ADE-E04FE7AD26C3}" destId="{BCE6A160-921A-453C-97C9-6BE372E532F1}" srcOrd="0" destOrd="0" presId="urn:microsoft.com/office/officeart/2005/8/layout/hierarchy2"/>
    <dgm:cxn modelId="{9C14A436-CC82-4E3D-87F8-EB5704E8D27D}" type="presParOf" srcId="{C01F5636-5074-46DC-9ADE-E04FE7AD26C3}" destId="{8FD6E6F5-FAE5-44C3-BC50-7AE2E544D672}" srcOrd="1" destOrd="0" presId="urn:microsoft.com/office/officeart/2005/8/layout/hierarchy2"/>
    <dgm:cxn modelId="{C36EA84A-9013-423D-A577-A2C3A3CCBDBA}" type="presParOf" srcId="{272D4848-3D5B-4CA1-8AB8-19C8ACF711A9}" destId="{BB569C43-0026-4AF9-94D7-DC073073A925}" srcOrd="4" destOrd="0" presId="urn:microsoft.com/office/officeart/2005/8/layout/hierarchy2"/>
    <dgm:cxn modelId="{0C70910C-3FAB-4700-A5EB-9316F901E150}" type="presParOf" srcId="{BB569C43-0026-4AF9-94D7-DC073073A925}" destId="{6A5C91CB-018B-44D4-B64D-7CFD4121E39B}" srcOrd="0" destOrd="0" presId="urn:microsoft.com/office/officeart/2005/8/layout/hierarchy2"/>
    <dgm:cxn modelId="{CB34682C-83F9-4707-95EE-A02276CBBDAC}" type="presParOf" srcId="{272D4848-3D5B-4CA1-8AB8-19C8ACF711A9}" destId="{0E014B0E-EA90-4B66-8460-A8260FC2B89F}" srcOrd="5" destOrd="0" presId="urn:microsoft.com/office/officeart/2005/8/layout/hierarchy2"/>
    <dgm:cxn modelId="{D258D359-2655-4265-B338-E9C80D77C49E}" type="presParOf" srcId="{0E014B0E-EA90-4B66-8460-A8260FC2B89F}" destId="{536BFFF6-6CBD-4E27-9E4B-3C550188F1DA}" srcOrd="0" destOrd="0" presId="urn:microsoft.com/office/officeart/2005/8/layout/hierarchy2"/>
    <dgm:cxn modelId="{D976C689-7F02-4040-BCC4-661812445DAA}" type="presParOf" srcId="{0E014B0E-EA90-4B66-8460-A8260FC2B89F}" destId="{54246536-1B40-41CE-A909-3464B67271CF}" srcOrd="1" destOrd="0" presId="urn:microsoft.com/office/officeart/2005/8/layout/hierarchy2"/>
    <dgm:cxn modelId="{185F4924-6DA3-4BB8-85F8-D6332CF69676}" type="presParOf" srcId="{272D4848-3D5B-4CA1-8AB8-19C8ACF711A9}" destId="{500417CD-FD6E-412D-BBEC-8A61BB3DC446}" srcOrd="6" destOrd="0" presId="urn:microsoft.com/office/officeart/2005/8/layout/hierarchy2"/>
    <dgm:cxn modelId="{839E0F9A-19CD-4F33-8790-42D90C8B5A60}" type="presParOf" srcId="{500417CD-FD6E-412D-BBEC-8A61BB3DC446}" destId="{AABDB6C5-4B22-40EC-AE87-8F0D760A9F14}" srcOrd="0" destOrd="0" presId="urn:microsoft.com/office/officeart/2005/8/layout/hierarchy2"/>
    <dgm:cxn modelId="{DBD0E097-FE80-4D8A-BB1A-CA7D59FAE6E8}" type="presParOf" srcId="{272D4848-3D5B-4CA1-8AB8-19C8ACF711A9}" destId="{EDD752FC-1F81-4616-93D2-2EF7EC27452E}" srcOrd="7" destOrd="0" presId="urn:microsoft.com/office/officeart/2005/8/layout/hierarchy2"/>
    <dgm:cxn modelId="{64BCEBD0-88AB-4416-BBF0-4122DF56998B}" type="presParOf" srcId="{EDD752FC-1F81-4616-93D2-2EF7EC27452E}" destId="{8F5856B7-7276-4B33-B2AB-79D76831D3E6}" srcOrd="0" destOrd="0" presId="urn:microsoft.com/office/officeart/2005/8/layout/hierarchy2"/>
    <dgm:cxn modelId="{E2C86A71-5C90-4452-B956-3707865BFECB}" type="presParOf" srcId="{EDD752FC-1F81-4616-93D2-2EF7EC27452E}" destId="{C5EB2FEB-CE66-4472-A78B-AB0964CA83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78BE6-68F3-4950-B9EB-8E6DDE5E232F}">
      <dsp:nvSpPr>
        <dsp:cNvPr id="0" name=""/>
        <dsp:cNvSpPr/>
      </dsp:nvSpPr>
      <dsp:spPr>
        <a:xfrm>
          <a:off x="3048000" y="276688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558EC-444D-4E2A-B8D8-D4A95BCC0BCD}">
      <dsp:nvSpPr>
        <dsp:cNvPr id="0" name=""/>
        <dsp:cNvSpPr/>
      </dsp:nvSpPr>
      <dsp:spPr>
        <a:xfrm>
          <a:off x="3002280" y="276688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BBA94-4B6A-4918-A11F-95382C33FA20}">
      <dsp:nvSpPr>
        <dsp:cNvPr id="0" name=""/>
        <dsp:cNvSpPr/>
      </dsp:nvSpPr>
      <dsp:spPr>
        <a:xfrm>
          <a:off x="891517" y="276688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873F4-3B68-4F84-B7B3-C0C36DF7511F}">
      <dsp:nvSpPr>
        <dsp:cNvPr id="0" name=""/>
        <dsp:cNvSpPr/>
      </dsp:nvSpPr>
      <dsp:spPr>
        <a:xfrm>
          <a:off x="1690681" y="785820"/>
          <a:ext cx="2714636" cy="1981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Целевая аудитория</a:t>
          </a:r>
          <a:endParaRPr lang="ru-RU" sz="3000" kern="1200" dirty="0"/>
        </a:p>
      </dsp:txBody>
      <dsp:txXfrm>
        <a:off x="1690681" y="785820"/>
        <a:ext cx="2714636" cy="1981067"/>
      </dsp:txXfrm>
    </dsp:sp>
    <dsp:sp modelId="{9774C548-D807-4062-95B0-300A4EA9EA30}">
      <dsp:nvSpPr>
        <dsp:cNvPr id="0" name=""/>
        <dsp:cNvSpPr/>
      </dsp:nvSpPr>
      <dsp:spPr>
        <a:xfrm>
          <a:off x="409" y="3141153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Дети</a:t>
          </a:r>
          <a:endParaRPr lang="ru-RU" sz="3000" kern="1200" dirty="0"/>
        </a:p>
      </dsp:txBody>
      <dsp:txXfrm>
        <a:off x="409" y="3141153"/>
        <a:ext cx="1782216" cy="891108"/>
      </dsp:txXfrm>
    </dsp:sp>
    <dsp:sp modelId="{3C3FA5EF-3656-45BF-BAC7-EE3DB774BD6B}">
      <dsp:nvSpPr>
        <dsp:cNvPr id="0" name=""/>
        <dsp:cNvSpPr/>
      </dsp:nvSpPr>
      <dsp:spPr>
        <a:xfrm>
          <a:off x="2156891" y="3141153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Родители</a:t>
          </a:r>
          <a:endParaRPr lang="ru-RU" sz="3000" kern="1200" dirty="0"/>
        </a:p>
      </dsp:txBody>
      <dsp:txXfrm>
        <a:off x="2156891" y="3141153"/>
        <a:ext cx="1782216" cy="891108"/>
      </dsp:txXfrm>
    </dsp:sp>
    <dsp:sp modelId="{E736CF57-09CA-4B3C-A58B-A035F9E4DDB6}">
      <dsp:nvSpPr>
        <dsp:cNvPr id="0" name=""/>
        <dsp:cNvSpPr/>
      </dsp:nvSpPr>
      <dsp:spPr>
        <a:xfrm>
          <a:off x="4313373" y="3141153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Педагоги ДОУ</a:t>
          </a:r>
          <a:endParaRPr lang="ru-RU" sz="3000" kern="1200" dirty="0"/>
        </a:p>
      </dsp:txBody>
      <dsp:txXfrm>
        <a:off x="4313373" y="3141153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A0FF-F3B5-4418-8BE8-E513F934F75C}">
      <dsp:nvSpPr>
        <dsp:cNvPr id="0" name=""/>
        <dsp:cNvSpPr/>
      </dsp:nvSpPr>
      <dsp:spPr>
        <a:xfrm>
          <a:off x="2143144" y="357187"/>
          <a:ext cx="2643196" cy="215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План работы </a:t>
          </a:r>
          <a:endParaRPr lang="ru-RU" sz="3600" kern="1200" dirty="0"/>
        </a:p>
      </dsp:txBody>
      <dsp:txXfrm>
        <a:off x="2206142" y="420185"/>
        <a:ext cx="2517200" cy="2024925"/>
      </dsp:txXfrm>
    </dsp:sp>
    <dsp:sp modelId="{AA2A685D-ED69-4DC6-A3E9-8B7B945E552D}">
      <dsp:nvSpPr>
        <dsp:cNvPr id="0" name=""/>
        <dsp:cNvSpPr/>
      </dsp:nvSpPr>
      <dsp:spPr>
        <a:xfrm>
          <a:off x="966338" y="2508108"/>
          <a:ext cx="2498404" cy="1040502"/>
        </a:xfrm>
        <a:custGeom>
          <a:avLst/>
          <a:gdLst/>
          <a:ahLst/>
          <a:cxnLst/>
          <a:rect l="0" t="0" r="0" b="0"/>
          <a:pathLst>
            <a:path>
              <a:moveTo>
                <a:pt x="2498404" y="0"/>
              </a:moveTo>
              <a:lnTo>
                <a:pt x="2498404" y="520251"/>
              </a:lnTo>
              <a:lnTo>
                <a:pt x="0" y="520251"/>
              </a:lnTo>
              <a:lnTo>
                <a:pt x="0" y="10405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442B4-5E60-4EDD-B5D7-DEC6C7073373}">
      <dsp:nvSpPr>
        <dsp:cNvPr id="0" name=""/>
        <dsp:cNvSpPr/>
      </dsp:nvSpPr>
      <dsp:spPr>
        <a:xfrm>
          <a:off x="5413" y="3548610"/>
          <a:ext cx="1921849" cy="1281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Дети</a:t>
          </a:r>
          <a:endParaRPr lang="ru-RU" sz="3100" kern="1200" dirty="0"/>
        </a:p>
      </dsp:txBody>
      <dsp:txXfrm>
        <a:off x="42939" y="3586136"/>
        <a:ext cx="1846797" cy="1206181"/>
      </dsp:txXfrm>
    </dsp:sp>
    <dsp:sp modelId="{C07CC9D0-77DA-4BB9-ACEF-44815BA2F231}">
      <dsp:nvSpPr>
        <dsp:cNvPr id="0" name=""/>
        <dsp:cNvSpPr/>
      </dsp:nvSpPr>
      <dsp:spPr>
        <a:xfrm>
          <a:off x="3415544" y="2508108"/>
          <a:ext cx="91440" cy="778041"/>
        </a:xfrm>
        <a:custGeom>
          <a:avLst/>
          <a:gdLst/>
          <a:ahLst/>
          <a:cxnLst/>
          <a:rect l="0" t="0" r="0" b="0"/>
          <a:pathLst>
            <a:path>
              <a:moveTo>
                <a:pt x="49198" y="0"/>
              </a:moveTo>
              <a:lnTo>
                <a:pt x="49198" y="389020"/>
              </a:lnTo>
              <a:lnTo>
                <a:pt x="45720" y="389020"/>
              </a:lnTo>
              <a:lnTo>
                <a:pt x="45720" y="778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20C00-0DEF-4DCE-B555-6F97FEB48F6E}">
      <dsp:nvSpPr>
        <dsp:cNvPr id="0" name=""/>
        <dsp:cNvSpPr/>
      </dsp:nvSpPr>
      <dsp:spPr>
        <a:xfrm>
          <a:off x="2500339" y="3286150"/>
          <a:ext cx="1921849" cy="1281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Родители</a:t>
          </a:r>
          <a:endParaRPr lang="ru-RU" sz="3100" kern="1200" dirty="0"/>
        </a:p>
      </dsp:txBody>
      <dsp:txXfrm>
        <a:off x="2537865" y="3323676"/>
        <a:ext cx="1846797" cy="1206181"/>
      </dsp:txXfrm>
    </dsp:sp>
    <dsp:sp modelId="{E637788E-C940-4B03-9626-87C3BAA60961}">
      <dsp:nvSpPr>
        <dsp:cNvPr id="0" name=""/>
        <dsp:cNvSpPr/>
      </dsp:nvSpPr>
      <dsp:spPr>
        <a:xfrm>
          <a:off x="3464743" y="2508108"/>
          <a:ext cx="2503818" cy="1032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362"/>
              </a:lnTo>
              <a:lnTo>
                <a:pt x="2503818" y="516362"/>
              </a:lnTo>
              <a:lnTo>
                <a:pt x="2503818" y="1032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EEFB4-653A-4F59-B637-86B3B20500E7}">
      <dsp:nvSpPr>
        <dsp:cNvPr id="0" name=""/>
        <dsp:cNvSpPr/>
      </dsp:nvSpPr>
      <dsp:spPr>
        <a:xfrm>
          <a:off x="5007636" y="3540833"/>
          <a:ext cx="1921849" cy="1281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Детский сад</a:t>
          </a:r>
          <a:endParaRPr lang="ru-RU" sz="3200" kern="1200" dirty="0"/>
        </a:p>
      </dsp:txBody>
      <dsp:txXfrm>
        <a:off x="5045162" y="3578359"/>
        <a:ext cx="1846797" cy="1206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DA6BE-BBAE-4CF1-9636-4BAF6E17621F}">
      <dsp:nvSpPr>
        <dsp:cNvPr id="0" name=""/>
        <dsp:cNvSpPr/>
      </dsp:nvSpPr>
      <dsp:spPr>
        <a:xfrm>
          <a:off x="507321" y="2409567"/>
          <a:ext cx="2791942" cy="1395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Дети</a:t>
          </a:r>
          <a:endParaRPr lang="ru-RU" sz="3100" kern="1200" dirty="0"/>
        </a:p>
      </dsp:txBody>
      <dsp:txXfrm>
        <a:off x="548208" y="2450454"/>
        <a:ext cx="2710168" cy="1314197"/>
      </dsp:txXfrm>
    </dsp:sp>
    <dsp:sp modelId="{30202BFE-A696-41CA-94E7-7715BC5B5813}">
      <dsp:nvSpPr>
        <dsp:cNvPr id="0" name=""/>
        <dsp:cNvSpPr/>
      </dsp:nvSpPr>
      <dsp:spPr>
        <a:xfrm rot="17692822">
          <a:off x="2530446" y="1883313"/>
          <a:ext cx="26544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54410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791291" y="1837167"/>
        <a:ext cx="132720" cy="132720"/>
      </dsp:txXfrm>
    </dsp:sp>
    <dsp:sp modelId="{A70A9109-DC22-4F34-B7F4-7558DA6E8146}">
      <dsp:nvSpPr>
        <dsp:cNvPr id="0" name=""/>
        <dsp:cNvSpPr/>
      </dsp:nvSpPr>
      <dsp:spPr>
        <a:xfrm>
          <a:off x="4416040" y="1517"/>
          <a:ext cx="2791942" cy="1395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Собеседование</a:t>
          </a:r>
          <a:endParaRPr lang="ru-RU" sz="3100" kern="1200" dirty="0"/>
        </a:p>
      </dsp:txBody>
      <dsp:txXfrm>
        <a:off x="4456927" y="42404"/>
        <a:ext cx="2710168" cy="1314197"/>
      </dsp:txXfrm>
    </dsp:sp>
    <dsp:sp modelId="{4CE25A97-EE02-420D-8A30-25266B4E636D}">
      <dsp:nvSpPr>
        <dsp:cNvPr id="0" name=""/>
        <dsp:cNvSpPr/>
      </dsp:nvSpPr>
      <dsp:spPr>
        <a:xfrm rot="19457599">
          <a:off x="3169994" y="2685996"/>
          <a:ext cx="13753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7531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3269" y="2671828"/>
        <a:ext cx="68765" cy="68765"/>
      </dsp:txXfrm>
    </dsp:sp>
    <dsp:sp modelId="{6D838F8D-05B3-4BA4-B20A-130072F4B917}">
      <dsp:nvSpPr>
        <dsp:cNvPr id="0" name=""/>
        <dsp:cNvSpPr/>
      </dsp:nvSpPr>
      <dsp:spPr>
        <a:xfrm>
          <a:off x="4416040" y="1606884"/>
          <a:ext cx="2791942" cy="1395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Беседы</a:t>
          </a:r>
        </a:p>
      </dsp:txBody>
      <dsp:txXfrm>
        <a:off x="4456927" y="1647771"/>
        <a:ext cx="2710168" cy="1314197"/>
      </dsp:txXfrm>
    </dsp:sp>
    <dsp:sp modelId="{333CFDE4-A5D5-49B8-A8CE-734B529F0575}">
      <dsp:nvSpPr>
        <dsp:cNvPr id="0" name=""/>
        <dsp:cNvSpPr/>
      </dsp:nvSpPr>
      <dsp:spPr>
        <a:xfrm rot="2142401">
          <a:off x="3169994" y="3488679"/>
          <a:ext cx="13753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7531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3269" y="3474511"/>
        <a:ext cx="68765" cy="68765"/>
      </dsp:txXfrm>
    </dsp:sp>
    <dsp:sp modelId="{AE2372B9-3EEE-4D49-B6FB-F094A873BF98}">
      <dsp:nvSpPr>
        <dsp:cNvPr id="0" name=""/>
        <dsp:cNvSpPr/>
      </dsp:nvSpPr>
      <dsp:spPr>
        <a:xfrm>
          <a:off x="4416040" y="3212250"/>
          <a:ext cx="2791942" cy="1395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Игры</a:t>
          </a:r>
        </a:p>
      </dsp:txBody>
      <dsp:txXfrm>
        <a:off x="4456927" y="3253137"/>
        <a:ext cx="2710168" cy="1314197"/>
      </dsp:txXfrm>
    </dsp:sp>
    <dsp:sp modelId="{8E290D7A-BD08-46C3-B853-8BFB4D6330D4}">
      <dsp:nvSpPr>
        <dsp:cNvPr id="0" name=""/>
        <dsp:cNvSpPr/>
      </dsp:nvSpPr>
      <dsp:spPr>
        <a:xfrm rot="3907178">
          <a:off x="2530446" y="4291363"/>
          <a:ext cx="26544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54410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791291" y="4245217"/>
        <a:ext cx="132720" cy="132720"/>
      </dsp:txXfrm>
    </dsp:sp>
    <dsp:sp modelId="{20AF09C4-237C-4412-989C-4295CAB0E74E}">
      <dsp:nvSpPr>
        <dsp:cNvPr id="0" name=""/>
        <dsp:cNvSpPr/>
      </dsp:nvSpPr>
      <dsp:spPr>
        <a:xfrm>
          <a:off x="4416040" y="4817617"/>
          <a:ext cx="2791942" cy="1395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Игры-драматизация</a:t>
          </a:r>
          <a:r>
            <a:rPr lang="ru-RU" sz="3100" kern="1200" dirty="0" smtClean="0"/>
            <a:t> </a:t>
          </a:r>
        </a:p>
      </dsp:txBody>
      <dsp:txXfrm>
        <a:off x="4456927" y="4858504"/>
        <a:ext cx="2710168" cy="1314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85E19-39EA-47CF-AFDC-06E539105D21}">
      <dsp:nvSpPr>
        <dsp:cNvPr id="0" name=""/>
        <dsp:cNvSpPr/>
      </dsp:nvSpPr>
      <dsp:spPr>
        <a:xfrm>
          <a:off x="1443213" y="2282580"/>
          <a:ext cx="1585379" cy="79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Родители</a:t>
          </a:r>
          <a:endParaRPr lang="ru-RU" sz="1500" kern="1200" dirty="0"/>
        </a:p>
      </dsp:txBody>
      <dsp:txXfrm>
        <a:off x="1466430" y="2305797"/>
        <a:ext cx="1538945" cy="746255"/>
      </dsp:txXfrm>
    </dsp:sp>
    <dsp:sp modelId="{FD240FED-E769-4C5D-85CF-715123FD3994}">
      <dsp:nvSpPr>
        <dsp:cNvPr id="0" name=""/>
        <dsp:cNvSpPr/>
      </dsp:nvSpPr>
      <dsp:spPr>
        <a:xfrm rot="17132988">
          <a:off x="2162885" y="1526118"/>
          <a:ext cx="236556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6556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286529" y="1480294"/>
        <a:ext cx="118278" cy="118278"/>
      </dsp:txXfrm>
    </dsp:sp>
    <dsp:sp modelId="{A27B7BA5-7A43-43EB-9E5D-CF13612B06CB}">
      <dsp:nvSpPr>
        <dsp:cNvPr id="0" name=""/>
        <dsp:cNvSpPr/>
      </dsp:nvSpPr>
      <dsp:spPr>
        <a:xfrm>
          <a:off x="3662744" y="3597"/>
          <a:ext cx="1585379" cy="79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Беседы</a:t>
          </a:r>
          <a:endParaRPr lang="ru-RU" sz="1500" kern="1200" dirty="0"/>
        </a:p>
      </dsp:txBody>
      <dsp:txXfrm>
        <a:off x="3685961" y="26814"/>
        <a:ext cx="1538945" cy="746255"/>
      </dsp:txXfrm>
    </dsp:sp>
    <dsp:sp modelId="{6658FD9F-46F8-4133-84E2-407E8E415A35}">
      <dsp:nvSpPr>
        <dsp:cNvPr id="0" name=""/>
        <dsp:cNvSpPr/>
      </dsp:nvSpPr>
      <dsp:spPr>
        <a:xfrm rot="17692822">
          <a:off x="2592027" y="1981914"/>
          <a:ext cx="15072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0728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7986" y="1957548"/>
        <a:ext cx="75364" cy="75364"/>
      </dsp:txXfrm>
    </dsp:sp>
    <dsp:sp modelId="{F6A989AC-02E5-44E6-92BE-9DB31AF88B64}">
      <dsp:nvSpPr>
        <dsp:cNvPr id="0" name=""/>
        <dsp:cNvSpPr/>
      </dsp:nvSpPr>
      <dsp:spPr>
        <a:xfrm>
          <a:off x="3662744" y="915190"/>
          <a:ext cx="1585379" cy="79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Конкурс рисунков «</a:t>
          </a:r>
          <a:r>
            <a:rPr lang="ru-RU" sz="1500" kern="1200" dirty="0" err="1" smtClean="0"/>
            <a:t>Папа,мама,я-читающая</a:t>
          </a:r>
          <a:r>
            <a:rPr lang="ru-RU" sz="1500" kern="1200" dirty="0" smtClean="0"/>
            <a:t> семья.</a:t>
          </a:r>
        </a:p>
      </dsp:txBody>
      <dsp:txXfrm>
        <a:off x="3685961" y="938407"/>
        <a:ext cx="1538945" cy="746255"/>
      </dsp:txXfrm>
    </dsp:sp>
    <dsp:sp modelId="{419062A8-183F-4BC0-A7D6-00DC86081746}">
      <dsp:nvSpPr>
        <dsp:cNvPr id="0" name=""/>
        <dsp:cNvSpPr/>
      </dsp:nvSpPr>
      <dsp:spPr>
        <a:xfrm rot="19457599">
          <a:off x="2955188" y="2437711"/>
          <a:ext cx="78096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0960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6144" y="2431502"/>
        <a:ext cx="39048" cy="39048"/>
      </dsp:txXfrm>
    </dsp:sp>
    <dsp:sp modelId="{1C336419-2CB8-4FBF-B8D3-3404C773B2F4}">
      <dsp:nvSpPr>
        <dsp:cNvPr id="0" name=""/>
        <dsp:cNvSpPr/>
      </dsp:nvSpPr>
      <dsp:spPr>
        <a:xfrm>
          <a:off x="3662744" y="1826783"/>
          <a:ext cx="1585379" cy="79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Анкетирование</a:t>
          </a:r>
        </a:p>
      </dsp:txBody>
      <dsp:txXfrm>
        <a:off x="3685961" y="1850000"/>
        <a:ext cx="1538945" cy="746255"/>
      </dsp:txXfrm>
    </dsp:sp>
    <dsp:sp modelId="{C9FDC7C2-B0C6-438A-92A1-D4C2443398CE}">
      <dsp:nvSpPr>
        <dsp:cNvPr id="0" name=""/>
        <dsp:cNvSpPr/>
      </dsp:nvSpPr>
      <dsp:spPr>
        <a:xfrm rot="2142401">
          <a:off x="2955188" y="2893507"/>
          <a:ext cx="78096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0960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6144" y="2887299"/>
        <a:ext cx="39048" cy="39048"/>
      </dsp:txXfrm>
    </dsp:sp>
    <dsp:sp modelId="{79EB9D89-28DC-46F3-AB6A-DDFE75DA473E}">
      <dsp:nvSpPr>
        <dsp:cNvPr id="0" name=""/>
        <dsp:cNvSpPr/>
      </dsp:nvSpPr>
      <dsp:spPr>
        <a:xfrm>
          <a:off x="3662744" y="2738376"/>
          <a:ext cx="1585379" cy="79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Акция «Подарим библиотеке книжки»</a:t>
          </a:r>
        </a:p>
      </dsp:txBody>
      <dsp:txXfrm>
        <a:off x="3685961" y="2761593"/>
        <a:ext cx="1538945" cy="746255"/>
      </dsp:txXfrm>
    </dsp:sp>
    <dsp:sp modelId="{0AEC01D3-743D-41DC-8979-FA8267EEA798}">
      <dsp:nvSpPr>
        <dsp:cNvPr id="0" name=""/>
        <dsp:cNvSpPr/>
      </dsp:nvSpPr>
      <dsp:spPr>
        <a:xfrm rot="3907178">
          <a:off x="2592027" y="3349304"/>
          <a:ext cx="15072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0728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7986" y="3324937"/>
        <a:ext cx="75364" cy="75364"/>
      </dsp:txXfrm>
    </dsp:sp>
    <dsp:sp modelId="{CE3EEE80-EA49-4F76-A7F9-640BA136E8C3}">
      <dsp:nvSpPr>
        <dsp:cNvPr id="0" name=""/>
        <dsp:cNvSpPr/>
      </dsp:nvSpPr>
      <dsp:spPr>
        <a:xfrm>
          <a:off x="3662744" y="3649969"/>
          <a:ext cx="1585379" cy="79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Памятки «что читать в 5-6 лет?»</a:t>
          </a:r>
        </a:p>
      </dsp:txBody>
      <dsp:txXfrm>
        <a:off x="3685961" y="3673186"/>
        <a:ext cx="1538945" cy="746255"/>
      </dsp:txXfrm>
    </dsp:sp>
    <dsp:sp modelId="{C6B83698-8025-4584-BA97-1F00CF32EFE9}">
      <dsp:nvSpPr>
        <dsp:cNvPr id="0" name=""/>
        <dsp:cNvSpPr/>
      </dsp:nvSpPr>
      <dsp:spPr>
        <a:xfrm rot="4467012">
          <a:off x="2162885" y="3805101"/>
          <a:ext cx="236556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6556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286529" y="3759277"/>
        <a:ext cx="118278" cy="118278"/>
      </dsp:txXfrm>
    </dsp:sp>
    <dsp:sp modelId="{43CCB07D-AF43-4E29-B36C-9E74498A05A3}">
      <dsp:nvSpPr>
        <dsp:cNvPr id="0" name=""/>
        <dsp:cNvSpPr/>
      </dsp:nvSpPr>
      <dsp:spPr>
        <a:xfrm>
          <a:off x="3662744" y="4561563"/>
          <a:ext cx="1585379" cy="79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Родительское собрание.</a:t>
          </a:r>
        </a:p>
      </dsp:txBody>
      <dsp:txXfrm>
        <a:off x="3685961" y="4584780"/>
        <a:ext cx="1538945" cy="746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FCA8A-E544-4814-89FF-2C25C53D870C}">
      <dsp:nvSpPr>
        <dsp:cNvPr id="0" name=""/>
        <dsp:cNvSpPr/>
      </dsp:nvSpPr>
      <dsp:spPr>
        <a:xfrm>
          <a:off x="0" y="2492638"/>
          <a:ext cx="2490082" cy="1245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Детский сад</a:t>
          </a:r>
          <a:endParaRPr lang="ru-RU" sz="3600" kern="1200" dirty="0"/>
        </a:p>
      </dsp:txBody>
      <dsp:txXfrm>
        <a:off x="36466" y="2529104"/>
        <a:ext cx="2417150" cy="1172109"/>
      </dsp:txXfrm>
    </dsp:sp>
    <dsp:sp modelId="{56C1F75F-51F0-430A-85EB-68B042050890}">
      <dsp:nvSpPr>
        <dsp:cNvPr id="0" name=""/>
        <dsp:cNvSpPr/>
      </dsp:nvSpPr>
      <dsp:spPr>
        <a:xfrm rot="17579199">
          <a:off x="1707746" y="1915653"/>
          <a:ext cx="2567208" cy="35648"/>
        </a:xfrm>
        <a:custGeom>
          <a:avLst/>
          <a:gdLst/>
          <a:ahLst/>
          <a:cxnLst/>
          <a:rect l="0" t="0" r="0" b="0"/>
          <a:pathLst>
            <a:path>
              <a:moveTo>
                <a:pt x="0" y="17824"/>
              </a:moveTo>
              <a:lnTo>
                <a:pt x="2567208" y="17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927170" y="1869297"/>
        <a:ext cx="128360" cy="128360"/>
      </dsp:txXfrm>
    </dsp:sp>
    <dsp:sp modelId="{8405F563-C250-4BFA-9623-E45B0A1FBA15}">
      <dsp:nvSpPr>
        <dsp:cNvPr id="0" name=""/>
        <dsp:cNvSpPr/>
      </dsp:nvSpPr>
      <dsp:spPr>
        <a:xfrm>
          <a:off x="3492619" y="129276"/>
          <a:ext cx="2490082" cy="1245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Выставка детских рисунков «Папа, мама , я – читающая семья»</a:t>
          </a:r>
          <a:endParaRPr lang="ru-RU" sz="1800" kern="1200" dirty="0"/>
        </a:p>
      </dsp:txBody>
      <dsp:txXfrm>
        <a:off x="3529085" y="165742"/>
        <a:ext cx="2417150" cy="1172109"/>
      </dsp:txXfrm>
    </dsp:sp>
    <dsp:sp modelId="{A108CEA6-A184-4B49-9291-FE53768D55D9}">
      <dsp:nvSpPr>
        <dsp:cNvPr id="0" name=""/>
        <dsp:cNvSpPr/>
      </dsp:nvSpPr>
      <dsp:spPr>
        <a:xfrm rot="19532888">
          <a:off x="2383459" y="2753441"/>
          <a:ext cx="1215784" cy="35648"/>
        </a:xfrm>
        <a:custGeom>
          <a:avLst/>
          <a:gdLst/>
          <a:ahLst/>
          <a:cxnLst/>
          <a:rect l="0" t="0" r="0" b="0"/>
          <a:pathLst>
            <a:path>
              <a:moveTo>
                <a:pt x="0" y="17824"/>
              </a:moveTo>
              <a:lnTo>
                <a:pt x="1215784" y="17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0956" y="2740871"/>
        <a:ext cx="60789" cy="60789"/>
      </dsp:txXfrm>
    </dsp:sp>
    <dsp:sp modelId="{BCE6A160-921A-453C-97C9-6BE372E532F1}">
      <dsp:nvSpPr>
        <dsp:cNvPr id="0" name=""/>
        <dsp:cNvSpPr/>
      </dsp:nvSpPr>
      <dsp:spPr>
        <a:xfrm>
          <a:off x="3492619" y="1561073"/>
          <a:ext cx="3263651" cy="1732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Конкурс на лучший читательский дневник(нарисовать в дневнике то , что особенно понравилось и запомнилось)</a:t>
          </a:r>
          <a:endParaRPr lang="ru-RU" sz="1800" kern="1200" dirty="0"/>
        </a:p>
      </dsp:txBody>
      <dsp:txXfrm>
        <a:off x="3543365" y="1611819"/>
        <a:ext cx="3162159" cy="1631107"/>
      </dsp:txXfrm>
    </dsp:sp>
    <dsp:sp modelId="{BB569C43-0026-4AF9-94D7-DC073073A925}">
      <dsp:nvSpPr>
        <dsp:cNvPr id="0" name=""/>
        <dsp:cNvSpPr/>
      </dsp:nvSpPr>
      <dsp:spPr>
        <a:xfrm rot="2674529">
          <a:off x="2287644" y="3591229"/>
          <a:ext cx="1407413" cy="35648"/>
        </a:xfrm>
        <a:custGeom>
          <a:avLst/>
          <a:gdLst/>
          <a:ahLst/>
          <a:cxnLst/>
          <a:rect l="0" t="0" r="0" b="0"/>
          <a:pathLst>
            <a:path>
              <a:moveTo>
                <a:pt x="0" y="17824"/>
              </a:moveTo>
              <a:lnTo>
                <a:pt x="1407413" y="17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6165" y="3573869"/>
        <a:ext cx="70370" cy="70370"/>
      </dsp:txXfrm>
    </dsp:sp>
    <dsp:sp modelId="{536BFFF6-6CBD-4E27-9E4B-3C550188F1DA}">
      <dsp:nvSpPr>
        <dsp:cNvPr id="0" name=""/>
        <dsp:cNvSpPr/>
      </dsp:nvSpPr>
      <dsp:spPr>
        <a:xfrm>
          <a:off x="3492619" y="3480429"/>
          <a:ext cx="2490082" cy="1245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Экскурсия в школьную библиотеку</a:t>
          </a:r>
          <a:endParaRPr lang="ru-RU" sz="1800" kern="1200" dirty="0"/>
        </a:p>
      </dsp:txBody>
      <dsp:txXfrm>
        <a:off x="3529085" y="3516895"/>
        <a:ext cx="2417150" cy="1172109"/>
      </dsp:txXfrm>
    </dsp:sp>
    <dsp:sp modelId="{500417CD-FD6E-412D-BBEC-8A61BB3DC446}">
      <dsp:nvSpPr>
        <dsp:cNvPr id="0" name=""/>
        <dsp:cNvSpPr/>
      </dsp:nvSpPr>
      <dsp:spPr>
        <a:xfrm rot="4049622">
          <a:off x="1681819" y="4307128"/>
          <a:ext cx="2619062" cy="35648"/>
        </a:xfrm>
        <a:custGeom>
          <a:avLst/>
          <a:gdLst/>
          <a:ahLst/>
          <a:cxnLst/>
          <a:rect l="0" t="0" r="0" b="0"/>
          <a:pathLst>
            <a:path>
              <a:moveTo>
                <a:pt x="0" y="17824"/>
              </a:moveTo>
              <a:lnTo>
                <a:pt x="2619062" y="17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925874" y="4259476"/>
        <a:ext cx="130953" cy="130953"/>
      </dsp:txXfrm>
    </dsp:sp>
    <dsp:sp modelId="{8F5856B7-7276-4B33-B2AB-79D76831D3E6}">
      <dsp:nvSpPr>
        <dsp:cNvPr id="0" name=""/>
        <dsp:cNvSpPr/>
      </dsp:nvSpPr>
      <dsp:spPr>
        <a:xfrm>
          <a:off x="3492619" y="4912226"/>
          <a:ext cx="2764091" cy="1245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Оформление информационного стенда(памятки , консультации для родителей)</a:t>
          </a:r>
          <a:endParaRPr lang="ru-RU" sz="1800" b="0" kern="1200" dirty="0"/>
        </a:p>
      </dsp:txBody>
      <dsp:txXfrm>
        <a:off x="3529085" y="4948692"/>
        <a:ext cx="2691159" cy="117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F5E2-160A-46A8-A5B7-1D8CE558EAF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1645-27A6-4AD0-B19C-0491D6799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DD89-0182-4139-9255-4F5F170B946F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93A1-9C1F-4CEC-ABB5-CF62EB390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CC6E-A39F-4C93-9C50-ACBB4C04EFC1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5401-2AC4-45C8-8B80-F785C9D73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1D74-0E46-4315-A1C5-078BE8372288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92C2-C959-4F2F-AEF5-FE32AB7DA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7C6F-909C-4F35-AE50-7506F10D960D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9824-94EA-4891-8562-B87ABBFD3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28D3-5529-4BE3-9EFB-53644ECA6290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0544-E3BD-4A1D-A2EF-368F9146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24EA-1DBE-46BD-9A1C-C448A16796F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5736-D703-47F0-89FD-9889ABD56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041E-83E1-4FF8-9D46-624B29C13A0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B69C-F27F-4FC4-8312-C9C169FEA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78BB-53E1-4A08-BA3C-BB404FB21457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AC10-1139-4FF1-BF78-BFA646BBC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E34B-4331-4395-B075-76761AEDA06D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9C0-DB44-40D1-8DAF-447D47787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1E3C-367D-46E6-8797-3BD2A7014858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7096-B147-4B15-BC13-C5FFD2D94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C22536-77E0-403B-979E-F7C8E012898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B0674-7ACC-4E02-BD6F-4035F90E4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2357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Художественная литература как средство формирования уважения к семейным ценностям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760" y="2060848"/>
            <a:ext cx="4733701" cy="3551028"/>
          </a:xfrm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подготовила:Воспитатель</a:t>
            </a:r>
            <a:r>
              <a:rPr lang="ru-RU" dirty="0" smtClean="0"/>
              <a:t> подготов.гр.№7 МАДОУ №185 </a:t>
            </a:r>
            <a:r>
              <a:rPr lang="ru-RU" dirty="0" err="1" smtClean="0"/>
              <a:t>г.Казани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654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u="sng" dirty="0" smtClean="0">
                <a:solidFill>
                  <a:srgbClr val="7030A0"/>
                </a:solidFill>
              </a:rPr>
              <a:t/>
            </a:r>
            <a:br>
              <a:rPr lang="ru-RU" sz="6000" b="1" u="sng" dirty="0" smtClean="0">
                <a:solidFill>
                  <a:srgbClr val="7030A0"/>
                </a:solidFill>
              </a:rPr>
            </a:br>
            <a:r>
              <a:rPr lang="ru-RU" sz="6000" b="1" u="sng" dirty="0" smtClean="0">
                <a:solidFill>
                  <a:srgbClr val="7030A0"/>
                </a:solidFill>
              </a:rPr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 - повышение роли семейных ценностей в становлении личности ребенка, его нравственном воспитании через художественную литературу;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-возрождение традиций семейного чтения, бережного отношения в семье к книге , слову.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75" y="381000"/>
            <a:ext cx="78581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7C354D"/>
                </a:solidFill>
                <a:cs typeface="Times New Roman" pitchFamily="18" charset="0"/>
              </a:rPr>
              <a:t>Задачи</a:t>
            </a:r>
            <a:r>
              <a:rPr lang="ru-RU" sz="4800" b="1" dirty="0">
                <a:solidFill>
                  <a:srgbClr val="7C354D"/>
                </a:solidFill>
                <a:latin typeface="Calibri" pitchFamily="34" charset="0"/>
                <a:cs typeface="Times New Roman" pitchFamily="18" charset="0"/>
              </a:rPr>
              <a:t> проекта:</a:t>
            </a:r>
          </a:p>
          <a:p>
            <a:r>
              <a:rPr lang="ru-RU" sz="2800" dirty="0" smtClean="0">
                <a:solidFill>
                  <a:srgbClr val="B55475"/>
                </a:solidFill>
                <a:latin typeface="Calibri" pitchFamily="34" charset="0"/>
              </a:rPr>
              <a:t>1</a:t>
            </a:r>
            <a:r>
              <a:rPr lang="ru-RU" sz="2800" dirty="0">
                <a:solidFill>
                  <a:srgbClr val="B55475"/>
                </a:solidFill>
                <a:latin typeface="Calibri" pitchFamily="34" charset="0"/>
              </a:rPr>
              <a:t>.  Повышение роли семейных ценностей в становлении личности ребёнка , его нравственном воспитании;</a:t>
            </a:r>
          </a:p>
          <a:p>
            <a:pPr eaLnBrk="0" hangingPunct="0"/>
            <a:r>
              <a:rPr lang="ru-RU" sz="2800" dirty="0">
                <a:solidFill>
                  <a:srgbClr val="B55475"/>
                </a:solidFill>
                <a:latin typeface="Calibri" pitchFamily="34" charset="0"/>
                <a:cs typeface="Times New Roman" pitchFamily="18" charset="0"/>
              </a:rPr>
              <a:t> 2.   Содействовать воспитанию любви к чтению у  дошкольников, приобщение к семейному чтению;</a:t>
            </a:r>
            <a:endParaRPr lang="ru-RU" sz="2800" dirty="0">
              <a:solidFill>
                <a:srgbClr val="B55475"/>
              </a:solidFill>
              <a:latin typeface="Calibri" pitchFamily="34" charset="0"/>
            </a:endParaRPr>
          </a:p>
          <a:p>
            <a:pPr eaLnBrk="0" hangingPunct="0"/>
            <a:r>
              <a:rPr lang="ru-RU" sz="2800" dirty="0">
                <a:solidFill>
                  <a:srgbClr val="B55475"/>
                </a:solidFill>
                <a:latin typeface="Calibri" pitchFamily="34" charset="0"/>
                <a:cs typeface="Times New Roman" pitchFamily="18" charset="0"/>
              </a:rPr>
              <a:t> 3.   Способствовать сплочению родительского коллектива и коллектива детей и родителей;</a:t>
            </a:r>
            <a:endParaRPr lang="ru-RU" sz="2800" dirty="0">
              <a:solidFill>
                <a:srgbClr val="B55475"/>
              </a:solidFill>
              <a:latin typeface="Calibri" pitchFamily="34" charset="0"/>
            </a:endParaRPr>
          </a:p>
          <a:p>
            <a:pPr eaLnBrk="0" hangingPunct="0"/>
            <a:r>
              <a:rPr lang="ru-RU" sz="2800" dirty="0">
                <a:solidFill>
                  <a:srgbClr val="B55475"/>
                </a:solidFill>
                <a:latin typeface="Calibri" pitchFamily="34" charset="0"/>
                <a:cs typeface="Times New Roman" pitchFamily="18" charset="0"/>
              </a:rPr>
              <a:t> 4.   Формировать доброжелательные и доверительные отношения между родителями,  детьми, воспитателем</a:t>
            </a:r>
            <a:r>
              <a:rPr lang="ru-RU" sz="2800" dirty="0" smtClean="0">
                <a:solidFill>
                  <a:srgbClr val="B55475"/>
                </a:solidFill>
                <a:latin typeface="Calibri" pitchFamily="34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2800" dirty="0" smtClean="0">
                <a:solidFill>
                  <a:srgbClr val="B55475"/>
                </a:solidFill>
                <a:latin typeface="Calibri" pitchFamily="34" charset="0"/>
                <a:cs typeface="Times New Roman" pitchFamily="18" charset="0"/>
              </a:rPr>
              <a:t> 5.  Повысить компетентность родителей в области детской литературы.</a:t>
            </a:r>
            <a:endParaRPr lang="ru-RU" sz="2800" dirty="0">
              <a:solidFill>
                <a:srgbClr val="B5547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24000" y="642918"/>
          <a:ext cx="609600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42976" y="571480"/>
          <a:ext cx="692948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285728"/>
          <a:ext cx="771530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785794"/>
          <a:ext cx="669133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71604" y="357166"/>
          <a:ext cx="676277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584182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                    Семейное чтение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14744" y="714356"/>
            <a:ext cx="5429256" cy="600079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Главное в семейном чтении это то, что родители, используя книгу, начинают по-настоящему заниматься духовным развитием своего ребенка, формированием его нравственности. Поэтому семейные чтения — это разговор родителей с детьми о нравственности, побудительным стимулом, которого является совместное прочтение произведения литературы. </a:t>
            </a:r>
          </a:p>
          <a:p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51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йрат\Desktop\фото ПОРТФОЛИ\img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4" y="1357298"/>
            <a:ext cx="381476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Большую помощь в формировании у детей представления о семье , о взаимоотношениях близких людей, оказывает библиотека , собранная с помощью родителей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Qk_yuw8x9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582322">
            <a:off x="637944" y="3776250"/>
            <a:ext cx="3503774" cy="2627831"/>
          </a:xfrm>
        </p:spPr>
      </p:pic>
      <p:pic>
        <p:nvPicPr>
          <p:cNvPr id="8" name="Содержимое 7" descr="OiOJb9FEeW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263539">
            <a:off x="5823394" y="4013122"/>
            <a:ext cx="2761718" cy="2071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Неоценимую роль в нравственном воспитании ребенка играет устное народное творчество .Совместно с родителями создали сборник пословиц и поговорок о семье , о чтении книг , о воспитании нравственных качеств</a:t>
            </a:r>
          </a:p>
        </p:txBody>
      </p:sp>
      <p:pic>
        <p:nvPicPr>
          <p:cNvPr id="23554" name="Содержимое 7" descr="297393_html_m33fe102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849533">
            <a:off x="4211638" y="1682750"/>
            <a:ext cx="2987675" cy="2674938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214688"/>
            <a:ext cx="2262187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Айрат\Desktop\фото ПОРТФОЛИ\1254553303_poslovit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98122">
            <a:off x="1387475" y="2035175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Айрат\Desktop\фото ПОРТФОЛИ\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36321">
            <a:off x="4256088" y="4189413"/>
            <a:ext cx="159067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6012">
            <a:off x="1054100" y="3867150"/>
            <a:ext cx="254793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3725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Насколько    нравственными,    добрыми        будут    наши    дети,    зависит нравственное здоровье нашего общества. То, что ребенок получает в семье, он сохраняет в течение всей жизни.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4143375"/>
            <a:ext cx="3143250" cy="24288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Дети следуют Вашим примерам , а не советам!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Содержимое 4" descr="actividad-fisi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14500"/>
            <a:ext cx="4038600" cy="3214688"/>
          </a:xfrm>
        </p:spPr>
      </p:pic>
      <p:pic>
        <p:nvPicPr>
          <p:cNvPr id="20483" name="Содержимое 5" descr="100969832_4740763_82232530_3571750_familyreading_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3000375"/>
            <a:ext cx="4038600" cy="3151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42976" y="928669"/>
            <a:ext cx="7500990" cy="514353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организованных встречах  с родителями стараемся объяснить им , как важен их личный пример , совместная деятельность ,беседы по душам для передачи детям нравственных , моральных представлений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Ожидаемый результат: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1) Повышение профессиональной компетентности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педагогов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2) Повышение педагогической компетентности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родителей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понимание ими роли художественной литературы в воспитании детей;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3)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Сформированность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у детей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интереса и любви к книге , умения слушать и понимать художественный текст.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И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главный результат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на который очень хотелось бы надеяться – это усвоение ребенком вечных ценностей : милосердия  , сострадания , любви к родным и близким ,в стремлении к добру и неприятию зла.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488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Решение проблемы: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u="sng" dirty="0" smtClean="0">
                <a:solidFill>
                  <a:srgbClr val="C00000"/>
                </a:solidFill>
              </a:rPr>
              <a:t>«Вся семья вместе- так и душа на месте».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x_8505c3ab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214554"/>
            <a:ext cx="3429024" cy="2857520"/>
          </a:xfrm>
        </p:spPr>
      </p:pic>
      <p:pic>
        <p:nvPicPr>
          <p:cNvPr id="3074" name="Picture 2" descr="C:\Users\Айрат\Desktop\фото ПОРТФОЛИ\10.12.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03109">
            <a:off x="6114712" y="1701356"/>
            <a:ext cx="2734856" cy="1892520"/>
          </a:xfrm>
          <a:prstGeom prst="rect">
            <a:avLst/>
          </a:prstGeom>
          <a:noFill/>
        </p:spPr>
      </p:pic>
      <p:pic>
        <p:nvPicPr>
          <p:cNvPr id="3075" name="Picture 3" descr="C:\Users\Айрат\Desktop\фото ПОРТФОЛИ\091cea9f94152f9dc28502dbdbd202a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66146">
            <a:off x="643019" y="3883552"/>
            <a:ext cx="2094069" cy="2677838"/>
          </a:xfrm>
          <a:prstGeom prst="rect">
            <a:avLst/>
          </a:prstGeom>
          <a:noFill/>
        </p:spPr>
      </p:pic>
      <p:pic>
        <p:nvPicPr>
          <p:cNvPr id="3076" name="Picture 4" descr="C:\Users\Айрат\Desktop\фото ПОРТФОЛИ\img_rest_2013030822350827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71092">
            <a:off x="5820512" y="4532022"/>
            <a:ext cx="2803544" cy="1866359"/>
          </a:xfrm>
          <a:prstGeom prst="rect">
            <a:avLst/>
          </a:prstGeom>
          <a:noFill/>
        </p:spPr>
      </p:pic>
      <p:pic>
        <p:nvPicPr>
          <p:cNvPr id="3077" name="Picture 5" descr="C:\Users\Айрат\Desktop\фото ПОРТФОЛИ\hg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8298">
            <a:off x="466564" y="1380907"/>
            <a:ext cx="2603956" cy="1951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йрат\Desktop\фото ПОРТФОЛИ\0022-022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2100"/>
            <a:ext cx="9144000" cy="715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3991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В.А.Сухомлинский:«Воспитание - прежде всего слово , книга и живые человеческие отношения»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Suxoml_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070214">
            <a:off x="637135" y="2935195"/>
            <a:ext cx="4038600" cy="3028950"/>
          </a:xfrm>
        </p:spPr>
      </p:pic>
      <p:pic>
        <p:nvPicPr>
          <p:cNvPr id="8" name="Содержимое 7" descr="250x394_85_20120830104133_347_Sukhomlinskijj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494174">
            <a:off x="5456474" y="2520505"/>
            <a:ext cx="2532631" cy="3554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3154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«Чтение книг – тропинка, по которой умелый, умный, думающий воспитатель находит путь к сердцу ребенка» - В.А.Сухомлинский.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Содержимое 3" descr="vospitate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3500438"/>
            <a:ext cx="3643313" cy="30003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Сроки проекта: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786742" cy="3911609"/>
          </a:xfrm>
        </p:spPr>
        <p:txBody>
          <a:bodyPr/>
          <a:lstStyle/>
          <a:p>
            <a:endParaRPr lang="ru-RU" sz="5400" dirty="0" smtClean="0">
              <a:solidFill>
                <a:srgbClr val="7030A0"/>
              </a:solidFill>
            </a:endParaRPr>
          </a:p>
          <a:p>
            <a:r>
              <a:rPr lang="ru-RU" sz="5400" dirty="0" smtClean="0">
                <a:solidFill>
                  <a:srgbClr val="7030A0"/>
                </a:solidFill>
              </a:rPr>
              <a:t>Проект долгосрочный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1571625"/>
            <a:ext cx="7929562" cy="4524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 наше время общество соприкоснулось с проблемой получением информации из общедоступных источников. В таком случае, страдают, прежде всего, дети, теряя связь с семейным чтением. В связи с этим перед педагогикой встает проблема переосмысления ценностных ориентиров воспитательной системы, в особенности системы воспитания дошкольного детства.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14375" y="274638"/>
            <a:ext cx="7515225" cy="10826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Актуальность проблемы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Проблема третьего тысячелетия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0004FXHHEIFKLCV-C1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2428892" cy="1904251"/>
          </a:xfrm>
        </p:spPr>
      </p:pic>
      <p:pic>
        <p:nvPicPr>
          <p:cNvPr id="2050" name="Picture 2" descr="C:\Users\Айрат\Desktop\фото ПОРТФОЛИ\1376300929_plansh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2803526" cy="2102645"/>
          </a:xfrm>
          <a:prstGeom prst="rect">
            <a:avLst/>
          </a:prstGeom>
          <a:noFill/>
        </p:spPr>
      </p:pic>
      <p:pic>
        <p:nvPicPr>
          <p:cNvPr id="2051" name="Picture 3" descr="C:\Users\Айрат\Desktop\фото ПОРТФОЛИ\6347206627269066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866203"/>
            <a:ext cx="2987696" cy="1991797"/>
          </a:xfrm>
          <a:prstGeom prst="rect">
            <a:avLst/>
          </a:prstGeom>
          <a:noFill/>
        </p:spPr>
      </p:pic>
      <p:pic>
        <p:nvPicPr>
          <p:cNvPr id="2052" name="Picture 4" descr="C:\Users\Айрат\Desktop\фото ПОРТФОЛИ\doc6aijbanqbeoqrlyw30b_800_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214422"/>
            <a:ext cx="2587625" cy="1828800"/>
          </a:xfrm>
          <a:prstGeom prst="rect">
            <a:avLst/>
          </a:prstGeom>
          <a:noFill/>
        </p:spPr>
      </p:pic>
      <p:pic>
        <p:nvPicPr>
          <p:cNvPr id="2053" name="Picture 5" descr="C:\Users\Айрат\Desktop\фото ПОРТФОЛИ\original-1304589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428736"/>
            <a:ext cx="2798811" cy="2107915"/>
          </a:xfrm>
          <a:prstGeom prst="rect">
            <a:avLst/>
          </a:prstGeom>
          <a:noFill/>
        </p:spPr>
      </p:pic>
      <p:pic>
        <p:nvPicPr>
          <p:cNvPr id="2054" name="Picture 6" descr="C:\Users\Айрат\Desktop\фото ПОРТФОЛИ\siblings-text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7838" y="2646363"/>
            <a:ext cx="2857500" cy="2381250"/>
          </a:xfrm>
          <a:prstGeom prst="rect">
            <a:avLst/>
          </a:prstGeom>
          <a:noFill/>
        </p:spPr>
      </p:pic>
      <p:pic>
        <p:nvPicPr>
          <p:cNvPr id="2055" name="Picture 7" descr="C:\Users\Айрат\Desktop\фото ПОРТФОЛИ\sony_ericsson_z320i_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786190"/>
            <a:ext cx="3000364" cy="2245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йрат\Desktop\фото ПОРТФОЛИ\d80cf_dem-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3"/>
            <a:ext cx="850112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Самые читающие страны мира</a:t>
            </a:r>
          </a:p>
          <a:p>
            <a:endParaRPr lang="ru-RU" sz="1600" dirty="0" smtClean="0"/>
          </a:p>
          <a:p>
            <a:r>
              <a:rPr lang="ru-RU" sz="1600" dirty="0" smtClean="0"/>
              <a:t>Вот первая десятка:</a:t>
            </a:r>
          </a:p>
          <a:p>
            <a:endParaRPr lang="ru-RU" sz="1600" dirty="0" smtClean="0"/>
          </a:p>
          <a:p>
            <a:r>
              <a:rPr lang="ru-RU" sz="1600" dirty="0" smtClean="0"/>
              <a:t>1. Индия - 10,7</a:t>
            </a:r>
          </a:p>
          <a:p>
            <a:r>
              <a:rPr lang="ru-RU" sz="1600" dirty="0" smtClean="0"/>
              <a:t>2. Таиланд - 9,4</a:t>
            </a:r>
          </a:p>
          <a:p>
            <a:r>
              <a:rPr lang="ru-RU" sz="1600" dirty="0" smtClean="0"/>
              <a:t>3. Китай - 8,0</a:t>
            </a:r>
          </a:p>
          <a:p>
            <a:r>
              <a:rPr lang="ru-RU" sz="1600" dirty="0" smtClean="0"/>
              <a:t>4. Филиппины - 7,6</a:t>
            </a:r>
          </a:p>
          <a:p>
            <a:r>
              <a:rPr lang="ru-RU" sz="1600" dirty="0" smtClean="0"/>
              <a:t>5. Египет - 7,5</a:t>
            </a:r>
          </a:p>
          <a:p>
            <a:r>
              <a:rPr lang="ru-RU" sz="1600" dirty="0" smtClean="0"/>
              <a:t>6. Чехия - 7,4</a:t>
            </a:r>
          </a:p>
          <a:p>
            <a:r>
              <a:rPr lang="ru-RU" sz="1600" dirty="0" smtClean="0"/>
              <a:t>7. Россия - 7,1</a:t>
            </a:r>
          </a:p>
          <a:p>
            <a:r>
              <a:rPr lang="ru-RU" sz="1600" dirty="0" smtClean="0"/>
              <a:t>8. Швеция - 6,9</a:t>
            </a:r>
          </a:p>
          <a:p>
            <a:r>
              <a:rPr lang="ru-RU" sz="1600" dirty="0" smtClean="0"/>
              <a:t>9. Франция - 6,9</a:t>
            </a:r>
          </a:p>
          <a:p>
            <a:r>
              <a:rPr lang="ru-RU" sz="1600" dirty="0" smtClean="0"/>
              <a:t>10. Венгрия - 6,8</a:t>
            </a:r>
          </a:p>
          <a:p>
            <a:endParaRPr lang="ru-RU" sz="1600" dirty="0" smtClean="0"/>
          </a:p>
          <a:p>
            <a:r>
              <a:rPr lang="ru-RU" sz="1600" dirty="0" smtClean="0"/>
              <a:t>В советское время мы были самой читающей страной в мире. А теперь только на 7-м месте. Почему?</a:t>
            </a:r>
          </a:p>
          <a:p>
            <a:r>
              <a:rPr lang="ru-RU" sz="1600" dirty="0" smtClean="0"/>
              <a:t>Что же изменилось за эти годы? Эксперты отмечают, что в падении интереса к книгам виноваты телевидение и компьютеры. По «ящику» показывают все больше сериалов, на которые подсаживается народ, а также </a:t>
            </a:r>
            <a:r>
              <a:rPr lang="ru-RU" sz="1600" dirty="0" err="1" smtClean="0"/>
              <a:t>реалити-шоу</a:t>
            </a:r>
            <a:r>
              <a:rPr lang="ru-RU" sz="1600" dirty="0" smtClean="0"/>
              <a:t> и развлекательных программ. А число компьютеров на душу населения с 2002 года выросло в 9 раз. Вот они-то и не пускают россиян к книгам.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746</TotalTime>
  <Words>630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Художественная литература как средство формирования уважения к семейным ценностям </vt:lpstr>
      <vt:lpstr> Насколько    нравственными,    добрыми        будут    наши    дети,    зависит нравственное здоровье нашего общества. То, что ребенок получает в семье, он сохраняет в течение всей жизни. </vt:lpstr>
      <vt:lpstr>В.А.Сухомлинский:«Воспитание - прежде всего слово , книга и живые человеческие отношения»</vt:lpstr>
      <vt:lpstr>  «Чтение книг – тропинка, по которой умелый, умный, думающий воспитатель находит путь к сердцу ребенка» - В.А.Сухомлинский. </vt:lpstr>
      <vt:lpstr> Сроки проекта:</vt:lpstr>
      <vt:lpstr>Актуальность проблемы</vt:lpstr>
      <vt:lpstr>Проблема третьего тысячелетия</vt:lpstr>
      <vt:lpstr>Презентация PowerPoint</vt:lpstr>
      <vt:lpstr>Презентация PowerPoint</vt:lpstr>
      <vt:lpstr> Цель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Семейное чтение</vt:lpstr>
      <vt:lpstr>   Большую помощь в формировании у детей представления о семье , о взаимоотношениях близких людей, оказывает библиотека , собранная с помощью родителей</vt:lpstr>
      <vt:lpstr>Неоценимую роль в нравственном воспитании ребенка играет устное народное творчество .Совместно с родителями создали сборник пословиц и поговорок о семье , о чтении книг , о воспитании нравственных качеств</vt:lpstr>
      <vt:lpstr>Дети следуют Вашим примерам , а не советам!</vt:lpstr>
      <vt:lpstr>На организованных встречах  с родителями стараемся объяснить им , как важен их личный пример , совместная деятельность ,беседы по душам для передачи детям нравственных , моральных представлений</vt:lpstr>
      <vt:lpstr>Ожидаемый результат:</vt:lpstr>
      <vt:lpstr>Решение проблемы: «Вся семья вместе- так и душа на месте».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Семейные ценности  в      нравственном воспитании дошкольников» </dc:title>
  <dc:creator>Айрат</dc:creator>
  <cp:lastModifiedBy>User</cp:lastModifiedBy>
  <cp:revision>115</cp:revision>
  <dcterms:created xsi:type="dcterms:W3CDTF">2014-02-04T09:42:00Z</dcterms:created>
  <dcterms:modified xsi:type="dcterms:W3CDTF">2014-04-09T20:49:33Z</dcterms:modified>
</cp:coreProperties>
</file>