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8" r:id="rId3"/>
    <p:sldId id="260" r:id="rId4"/>
    <p:sldId id="261" r:id="rId5"/>
    <p:sldId id="262" r:id="rId6"/>
    <p:sldId id="264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Обучающее сочинение по серии картинок.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ru-RU" sz="7200" dirty="0" smtClean="0"/>
          </a:p>
          <a:p>
            <a:pPr algn="ctr">
              <a:buNone/>
            </a:pPr>
            <a:r>
              <a:rPr lang="ru-RU" sz="7200" dirty="0" smtClean="0"/>
              <a:t> </a:t>
            </a:r>
            <a:r>
              <a:rPr lang="ru-RU" sz="7200" dirty="0" smtClean="0">
                <a:solidFill>
                  <a:srgbClr val="92D050"/>
                </a:solidFill>
              </a:rPr>
              <a:t>«</a:t>
            </a:r>
            <a:r>
              <a:rPr lang="ru-RU" sz="7200" dirty="0" smtClean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Вор–мухомор»</a:t>
            </a:r>
          </a:p>
          <a:p>
            <a:pPr algn="ctr">
              <a:buNone/>
            </a:pPr>
            <a:r>
              <a:rPr lang="ru-RU" sz="4800" dirty="0" smtClean="0">
                <a:latin typeface="Times New Roman" pitchFamily="18" charset="0"/>
                <a:cs typeface="Times New Roman" pitchFamily="18" charset="0"/>
              </a:rPr>
              <a:t>2 класс.</a:t>
            </a:r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Подготовила учитель начальных классов </a:t>
            </a:r>
            <a:r>
              <a:rPr lang="ru-RU" dirty="0" err="1" smtClean="0"/>
              <a:t>М.А.Радыгина</a:t>
            </a:r>
            <a:r>
              <a:rPr lang="ru-RU" dirty="0" smtClean="0"/>
              <a:t>  МБОУ СОШ №6 г.Хабаровска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b="10256"/>
          <a:stretch>
            <a:fillRect/>
          </a:stretch>
        </p:blipFill>
        <p:spPr bwMode="auto">
          <a:xfrm>
            <a:off x="928662" y="357167"/>
            <a:ext cx="7572428" cy="4357718"/>
          </a:xfrm>
          <a:prstGeom prst="rect">
            <a:avLst/>
          </a:prstGeom>
          <a:noFill/>
          <a:ln w="57150">
            <a:solidFill>
              <a:srgbClr val="FFC000"/>
            </a:solidFill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0" y="4800600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4294967295"/>
          </p:nvPr>
        </p:nvSpPr>
        <p:spPr>
          <a:xfrm>
            <a:off x="928663" y="5072074"/>
            <a:ext cx="7715304" cy="1100126"/>
          </a:xfrm>
          <a:solidFill>
            <a:schemeClr val="tx2">
              <a:lumMod val="25000"/>
            </a:schemeClr>
          </a:solidFill>
          <a:ln w="57150">
            <a:solidFill>
              <a:srgbClr val="FFC000"/>
            </a:solidFill>
          </a:ln>
        </p:spPr>
        <p:txBody>
          <a:bodyPr>
            <a:normAutofit fontScale="92500" lnSpcReduction="2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Рассмотри картинки, прочитай название текста. О чем будет текст? Почему ты так думаешь? Сколько частей в тексте?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t="8974" r="63725" b="10256"/>
          <a:stretch>
            <a:fillRect/>
          </a:stretch>
        </p:blipFill>
        <p:spPr bwMode="auto">
          <a:xfrm>
            <a:off x="428596" y="357166"/>
            <a:ext cx="3214710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 flipH="1">
            <a:off x="411481" y="273050"/>
            <a:ext cx="45719" cy="12271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3786182" y="285728"/>
            <a:ext cx="4900618" cy="5840435"/>
          </a:xfrm>
          <a:solidFill>
            <a:schemeClr val="tx2">
              <a:lumMod val="25000"/>
            </a:schemeClr>
          </a:solidFill>
          <a:ln w="57150">
            <a:solidFill>
              <a:srgbClr val="FFC000"/>
            </a:solidFill>
          </a:ln>
        </p:spPr>
        <p:txBody>
          <a:bodyPr/>
          <a:lstStyle/>
          <a:p>
            <a:r>
              <a:rPr lang="ru-RU" dirty="0" smtClean="0"/>
              <a:t>Рассмотри    первую картинку    (</a:t>
            </a:r>
            <a:r>
              <a:rPr lang="ru-RU" dirty="0" smtClean="0">
                <a:solidFill>
                  <a:srgbClr val="FF0000"/>
                </a:solidFill>
              </a:rPr>
              <a:t>первая красная    строка</a:t>
            </a:r>
            <a:r>
              <a:rPr lang="ru-RU" dirty="0" smtClean="0"/>
              <a:t>)</a:t>
            </a:r>
          </a:p>
          <a:p>
            <a:r>
              <a:rPr lang="ru-RU" dirty="0" smtClean="0"/>
              <a:t>Куда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тправился </a:t>
            </a:r>
            <a:r>
              <a:rPr lang="ru-RU" dirty="0" err="1" smtClean="0"/>
              <a:t>ё</a:t>
            </a:r>
            <a:r>
              <a:rPr lang="ru-RU" u="sng" dirty="0" err="1" smtClean="0">
                <a:solidFill>
                  <a:srgbClr val="FF0000"/>
                </a:solidFill>
              </a:rPr>
              <a:t>ж.</a:t>
            </a:r>
            <a:r>
              <a:rPr lang="ru-RU" dirty="0" err="1" smtClean="0"/>
              <a:t>к</a:t>
            </a:r>
            <a:r>
              <a:rPr lang="ru-RU" dirty="0" smtClean="0"/>
              <a:t>?</a:t>
            </a:r>
          </a:p>
          <a:p>
            <a:pPr>
              <a:buNone/>
            </a:pPr>
            <a:r>
              <a:rPr lang="ru-RU" dirty="0" smtClean="0"/>
              <a:t>      (в дальний путь  )</a:t>
            </a:r>
          </a:p>
          <a:p>
            <a:r>
              <a:rPr lang="ru-RU" dirty="0" smtClean="0"/>
              <a:t>Путь был трудным?</a:t>
            </a:r>
          </a:p>
          <a:p>
            <a:r>
              <a:rPr lang="ru-RU" dirty="0" smtClean="0"/>
              <a:t>Устал ли </a:t>
            </a:r>
            <a:r>
              <a:rPr lang="ru-RU" dirty="0" err="1" smtClean="0"/>
              <a:t>ё</a:t>
            </a:r>
            <a:r>
              <a:rPr lang="ru-RU" u="sng" dirty="0" err="1" smtClean="0">
                <a:solidFill>
                  <a:srgbClr val="FF0000"/>
                </a:solidFill>
              </a:rPr>
              <a:t>ж.</a:t>
            </a:r>
            <a:r>
              <a:rPr lang="ru-RU" dirty="0" err="1" smtClean="0"/>
              <a:t>к</a:t>
            </a:r>
            <a:r>
              <a:rPr lang="ru-RU" dirty="0" smtClean="0"/>
              <a:t> в пути?  </a:t>
            </a:r>
          </a:p>
          <a:p>
            <a:pPr>
              <a:buNone/>
            </a:pPr>
            <a:r>
              <a:rPr lang="ru-RU" dirty="0" smtClean="0"/>
              <a:t>( устал , вздумал отд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хнуть)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 flipH="1">
            <a:off x="411481" y="1428737"/>
            <a:ext cx="45719" cy="464347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34314" t="5128" r="32353" b="10256"/>
          <a:stretch>
            <a:fillRect/>
          </a:stretch>
        </p:blipFill>
        <p:spPr bwMode="auto">
          <a:xfrm>
            <a:off x="642910" y="357166"/>
            <a:ext cx="3143272" cy="57864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3050"/>
            <a:ext cx="45719" cy="79849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143372" y="273050"/>
            <a:ext cx="4543428" cy="5853113"/>
          </a:xfrm>
          <a:solidFill>
            <a:schemeClr val="tx2">
              <a:lumMod val="25000"/>
            </a:schemeClr>
          </a:solidFill>
          <a:ln w="57150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Рассмотри    вторую </a:t>
            </a:r>
            <a:r>
              <a:rPr lang="ru-RU" sz="3500" dirty="0" smtClean="0"/>
              <a:t>картинку (</a:t>
            </a: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вторая красная   строка</a:t>
            </a:r>
            <a:r>
              <a:rPr lang="ru-RU" sz="3500" dirty="0" smtClean="0"/>
              <a:t>)</a:t>
            </a:r>
          </a:p>
          <a:p>
            <a:r>
              <a:rPr lang="ru-RU" dirty="0" smtClean="0"/>
              <a:t>Куда бросил свой уз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лок  ёжик?</a:t>
            </a:r>
          </a:p>
          <a:p>
            <a:pPr>
              <a:buNone/>
            </a:pPr>
            <a:r>
              <a:rPr lang="ru-RU" dirty="0" smtClean="0"/>
              <a:t>(ко</a:t>
            </a:r>
            <a:r>
              <a:rPr lang="ru-RU" dirty="0" smtClean="0">
                <a:solidFill>
                  <a:srgbClr val="FF0000"/>
                </a:solidFill>
              </a:rPr>
              <a:t>чка</a:t>
            </a:r>
            <a:r>
              <a:rPr lang="ru-RU" dirty="0" smtClean="0"/>
              <a:t> , мал</a:t>
            </a:r>
            <a:r>
              <a:rPr lang="ru-RU" dirty="0" smtClean="0">
                <a:solidFill>
                  <a:srgbClr val="FF0000"/>
                </a:solidFill>
              </a:rPr>
              <a:t>ень</a:t>
            </a:r>
            <a:r>
              <a:rPr lang="ru-RU" dirty="0" smtClean="0"/>
              <a:t>кий мух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мор )</a:t>
            </a:r>
          </a:p>
          <a:p>
            <a:r>
              <a:rPr lang="ru-RU" dirty="0" smtClean="0"/>
              <a:t>А сам где пр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лег? </a:t>
            </a:r>
          </a:p>
          <a:p>
            <a:pPr>
              <a:buNone/>
            </a:pPr>
            <a:r>
              <a:rPr lang="ru-RU" dirty="0" smtClean="0"/>
              <a:t>( б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льшое дер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в</a:t>
            </a:r>
            <a:r>
              <a:rPr lang="ru-RU" dirty="0" smtClean="0">
                <a:solidFill>
                  <a:srgbClr val="FF0000"/>
                </a:solidFill>
              </a:rPr>
              <a:t>о)</a:t>
            </a:r>
          </a:p>
          <a:p>
            <a:r>
              <a:rPr lang="ru-RU" dirty="0" smtClean="0"/>
              <a:t>Чем укрылся ёжик?</a:t>
            </a:r>
          </a:p>
          <a:p>
            <a:pPr>
              <a:buNone/>
            </a:pPr>
            <a:r>
              <a:rPr lang="ru-RU" dirty="0" smtClean="0"/>
              <a:t> ( большим кл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новым л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стом)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>
            <a:off x="457200" y="1500174"/>
            <a:ext cx="45719" cy="4625989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 l="66667" b="8974"/>
          <a:stretch>
            <a:fillRect/>
          </a:stretch>
        </p:blipFill>
        <p:spPr bwMode="auto">
          <a:xfrm>
            <a:off x="500034" y="285728"/>
            <a:ext cx="3368302" cy="58579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 flipH="1">
            <a:off x="411481" y="273050"/>
            <a:ext cx="45719" cy="122712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4000496" y="273050"/>
            <a:ext cx="4686304" cy="5853113"/>
          </a:xfrm>
          <a:solidFill>
            <a:schemeClr val="tx2">
              <a:lumMod val="25000"/>
            </a:schemeClr>
          </a:solidFill>
          <a:ln w="57150">
            <a:solidFill>
              <a:srgbClr val="FFC000"/>
            </a:solidFill>
          </a:ln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Рассмотри    третью картинку  (</a:t>
            </a:r>
            <a:r>
              <a:rPr lang="ru-RU" sz="35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третья красная    строка</a:t>
            </a:r>
            <a:r>
              <a:rPr lang="ru-RU" sz="3500" dirty="0" smtClean="0"/>
              <a:t>)</a:t>
            </a:r>
            <a:endParaRPr lang="ru-RU" sz="3500" dirty="0" smtClean="0">
              <a:solidFill>
                <a:srgbClr val="FF0000"/>
              </a:solidFill>
            </a:endParaRPr>
          </a:p>
          <a:p>
            <a:r>
              <a:rPr lang="ru-RU" dirty="0" smtClean="0"/>
              <a:t>Что стало с мухомором пока спал ёжик?</a:t>
            </a:r>
          </a:p>
          <a:p>
            <a:pPr>
              <a:buNone/>
            </a:pPr>
            <a:r>
              <a:rPr lang="ru-RU" dirty="0" smtClean="0"/>
              <a:t>            (п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дрос)</a:t>
            </a:r>
          </a:p>
          <a:p>
            <a:r>
              <a:rPr lang="ru-RU" dirty="0" smtClean="0"/>
              <a:t>Что произошло когда ёж проснулся?</a:t>
            </a:r>
          </a:p>
          <a:p>
            <a:pPr>
              <a:buNone/>
            </a:pPr>
            <a:r>
              <a:rPr lang="ru-RU" dirty="0" smtClean="0"/>
              <a:t>( не</a:t>
            </a:r>
            <a:r>
              <a:rPr lang="ru-RU" u="sng" dirty="0" smtClean="0">
                <a:solidFill>
                  <a:srgbClr val="FF0000"/>
                </a:solidFill>
              </a:rPr>
              <a:t>  </a:t>
            </a:r>
            <a:r>
              <a:rPr lang="ru-RU" dirty="0" smtClean="0"/>
              <a:t>нашел свой уз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лок,</a:t>
            </a:r>
          </a:p>
          <a:p>
            <a:pPr>
              <a:buNone/>
            </a:pPr>
            <a:r>
              <a:rPr lang="ru-RU" dirty="0" smtClean="0"/>
              <a:t>уд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вился  куда пр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пал уз</a:t>
            </a:r>
            <a:r>
              <a:rPr lang="ru-RU" dirty="0" smtClean="0">
                <a:solidFill>
                  <a:srgbClr val="FF0000"/>
                </a:solidFill>
              </a:rPr>
              <a:t>е</a:t>
            </a:r>
            <a:r>
              <a:rPr lang="ru-RU" dirty="0" smtClean="0"/>
              <a:t>лок , </a:t>
            </a:r>
            <a:r>
              <a:rPr lang="ru-RU" dirty="0" smtClean="0">
                <a:solidFill>
                  <a:srgbClr val="FF0000"/>
                </a:solidFill>
              </a:rPr>
              <a:t>о</a:t>
            </a:r>
            <a:r>
              <a:rPr lang="ru-RU" dirty="0" smtClean="0"/>
              <a:t>тправ</a:t>
            </a:r>
            <a:r>
              <a:rPr lang="ru-RU" dirty="0" smtClean="0">
                <a:solidFill>
                  <a:srgbClr val="FF0000"/>
                </a:solidFill>
              </a:rPr>
              <a:t>и</a:t>
            </a:r>
            <a:r>
              <a:rPr lang="ru-RU" dirty="0" smtClean="0"/>
              <a:t>лся  в путь)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half" idx="2"/>
          </p:nvPr>
        </p:nvSpPr>
        <p:spPr>
          <a:xfrm flipH="1">
            <a:off x="411481" y="1435101"/>
            <a:ext cx="45719" cy="4637106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228601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Еще раз перескажи получившийся рассказ, потом запиши. Помни про опасные места в словах.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одзаголовок 7"/>
          <p:cNvSpPr>
            <a:spLocks noGrp="1"/>
          </p:cNvSpPr>
          <p:nvPr>
            <p:ph type="subTitle" idx="1"/>
          </p:nvPr>
        </p:nvSpPr>
        <p:spPr>
          <a:xfrm>
            <a:off x="1142976" y="3429000"/>
            <a:ext cx="7358114" cy="220980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  Объясни слова с орфограммами, если понадобится попроси подсказку или воспользуйся правом письма с «окошком»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57224" y="500042"/>
            <a:ext cx="7286676" cy="5572163"/>
          </a:xfrm>
          <a:prstGeom prst="rect">
            <a:avLst/>
          </a:prstGeom>
          <a:noFill/>
          <a:ln w="76200">
            <a:solidFill>
              <a:srgbClr val="FFC000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FC000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194</Words>
  <PresentationFormat>Экран (4:3)</PresentationFormat>
  <Paragraphs>30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Обучающее сочинение по серии картинок.</vt:lpstr>
      <vt:lpstr> </vt:lpstr>
      <vt:lpstr>Слайд 3</vt:lpstr>
      <vt:lpstr>Слайд 4</vt:lpstr>
      <vt:lpstr>Слайд 5</vt:lpstr>
      <vt:lpstr>  Еще раз перескажи получившийся рассказ, потом запиши. Помни про опасные места в словах.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САНЯ</dc:creator>
  <cp:lastModifiedBy>САНЯ</cp:lastModifiedBy>
  <cp:revision>14</cp:revision>
  <dcterms:created xsi:type="dcterms:W3CDTF">2012-12-03T07:03:36Z</dcterms:created>
  <dcterms:modified xsi:type="dcterms:W3CDTF">2012-12-03T09:02:19Z</dcterms:modified>
</cp:coreProperties>
</file>