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A39D03-239C-450E-A665-A22580F0315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7A4B87-D9B4-4916-83CD-9626F947B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357826"/>
            <a:ext cx="6203032" cy="1311534"/>
          </a:xfrm>
        </p:spPr>
        <p:txBody>
          <a:bodyPr/>
          <a:lstStyle/>
          <a:p>
            <a:pPr algn="l"/>
            <a:r>
              <a:rPr lang="ru-RU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Авторы проект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Солодухина И. В.</a:t>
            </a:r>
          </a:p>
          <a:p>
            <a:pPr algn="l"/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Оробец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В. А.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Мичуринск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l"/>
            <a:endParaRPr lang="ru-RU" sz="1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5698976" cy="1981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СОВЕТЫ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СВЕТОФОРЧИКА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7" descr="j02363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981075"/>
            <a:ext cx="2306637" cy="3024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Трамвай обходи только спереди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ПРАВИЛО №8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44537" cy="1130300"/>
          </a:xfrm>
          <a:prstGeom prst="rect">
            <a:avLst/>
          </a:prstGeom>
          <a:noFill/>
        </p:spPr>
      </p:pic>
      <p:pic>
        <p:nvPicPr>
          <p:cNvPr id="22531" name="Picture 3" descr="C:\Users\Валя\Desktop\article10062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348880"/>
            <a:ext cx="676875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91683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ЗАПОМНИ!!!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FFC000"/>
                </a:solidFill>
              </a:rPr>
              <a:t>несоблюдение правил дорожного движения</a:t>
            </a:r>
            <a:br>
              <a:rPr lang="ru-RU" sz="4400" dirty="0" smtClean="0">
                <a:solidFill>
                  <a:srgbClr val="FFC000"/>
                </a:solidFill>
              </a:rPr>
            </a:br>
            <a:r>
              <a:rPr lang="ru-RU" sz="4400" dirty="0" smtClean="0">
                <a:solidFill>
                  <a:srgbClr val="FFC000"/>
                </a:solidFill>
              </a:rPr>
              <a:t>опасно для вашей жизни!</a:t>
            </a:r>
            <a:br>
              <a:rPr lang="ru-RU" sz="4400" dirty="0" smtClean="0">
                <a:solidFill>
                  <a:srgbClr val="FFC000"/>
                </a:solidFill>
              </a:rPr>
            </a:br>
            <a:endParaRPr lang="ru-RU" sz="4400" dirty="0">
              <a:solidFill>
                <a:srgbClr val="FFC000"/>
              </a:solidFill>
            </a:endParaRPr>
          </a:p>
        </p:txBody>
      </p:sp>
      <p:pic>
        <p:nvPicPr>
          <p:cNvPr id="4" name="Picture 5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792163" cy="1295400"/>
          </a:xfrm>
          <a:prstGeom prst="rect">
            <a:avLst/>
          </a:prstGeom>
          <a:noFill/>
        </p:spPr>
      </p:pic>
      <p:pic>
        <p:nvPicPr>
          <p:cNvPr id="23554" name="Picture 2" descr="C:\Users\Валя\Desktop\main-418c1ece494137af0500d35495ac55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52937"/>
            <a:ext cx="6746273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РЕБЯТА, ИЗУЧАЙТЕ ПРАВИЛА ДОРОЖНОГО ДВИЖЕНИЯ!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:\Users\Валя\Desktop\0009-009-Dvizhenie-avtomobil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-  закрепить знания детей старшего дошкольного возраста основ дорожной грамоты</a:t>
            </a:r>
          </a:p>
          <a:p>
            <a:r>
              <a:rPr lang="ru-RU" sz="3600" dirty="0" smtClean="0"/>
              <a:t>- уточнить представления о правилах дорожного движения</a:t>
            </a:r>
          </a:p>
          <a:p>
            <a:r>
              <a:rPr lang="ru-RU" sz="3600" dirty="0" smtClean="0"/>
              <a:t>- формировать навыки безопасного поведения на дорогах города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презентации: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Переходи дорогу только на зелёный сигнал светофора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     «Свет зеленый говорит – проходите,  путь открыт»</a:t>
            </a:r>
          </a:p>
          <a:p>
            <a:pPr>
              <a:buFont typeface="Wingdings" pitchFamily="2" charset="2"/>
              <a:buNone/>
            </a:pPr>
            <a:endParaRPr lang="ru-RU" sz="2400" dirty="0" smtClean="0"/>
          </a:p>
          <a:p>
            <a:pPr algn="ctr"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ПРАВИЛО №1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44537" cy="1130300"/>
          </a:xfrm>
          <a:prstGeom prst="rect">
            <a:avLst/>
          </a:prstGeom>
          <a:noFill/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059113" y="3573463"/>
            <a:ext cx="2304975" cy="2376487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8" descr="9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3716338"/>
            <a:ext cx="2160588" cy="2376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Не переходи дорогу на красный сигнал светофора.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    « Красный свет – дороги нет»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Правило №2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44537" cy="1130300"/>
          </a:xfrm>
          <a:prstGeom prst="rect">
            <a:avLst/>
          </a:prstGeom>
          <a:noFill/>
        </p:spPr>
      </p:pic>
      <p:pic>
        <p:nvPicPr>
          <p:cNvPr id="5" name="Picture 11" descr="VCAV3Q8KHCA4PZDR3CAZDW7PQCA8NM9JXCAIWMK90CAS4DSKICAT92PBKCA012RQCCA9QXD97CAR3CIRTCAE244P0CAD8H0I8CAOYC8VWCAM6K4Z3CATS27C3CA41URP2CAY2W8MWCAXZ0CLQCAAHSQT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716338"/>
            <a:ext cx="2138363" cy="2736850"/>
          </a:xfrm>
          <a:prstGeom prst="rect">
            <a:avLst/>
          </a:prstGeom>
          <a:noFill/>
        </p:spPr>
      </p:pic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563938" y="3573463"/>
            <a:ext cx="2376487" cy="23764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Жёлтый свет – предупрежденье, жди сигнала для движенья.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ПРАВИЛО №3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4813"/>
            <a:ext cx="744537" cy="1130300"/>
          </a:xfrm>
          <a:prstGeom prst="rect">
            <a:avLst/>
          </a:prstGeom>
          <a:noFill/>
        </p:spPr>
      </p:pic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2123728" y="3140968"/>
            <a:ext cx="3024188" cy="2881312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13" descr="4CA042MWCCASADZ0NCAV1EOQZCA58GF6WCATNTCCCCASW368PCA2189TSCAQ8VVJ8CAOL369YCAF13GAUCAV167QQCAMBL0WOCAR6ZMBCCALKRY10CAWCW9IDCAN3HFESCAYKBFKOCANM7O71CARNRBO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CFF"/>
              </a:clrFrom>
              <a:clrTo>
                <a:srgbClr val="FB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3789363"/>
            <a:ext cx="1993900" cy="2693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Не играй на проезжей части дороги.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ПРАВИЛО №4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4813"/>
            <a:ext cx="744537" cy="1130300"/>
          </a:xfrm>
          <a:prstGeom prst="rect">
            <a:avLst/>
          </a:prstGeom>
          <a:noFill/>
        </p:spPr>
      </p:pic>
      <p:pic>
        <p:nvPicPr>
          <p:cNvPr id="1026" name="Picture 2" descr="http://lib.rus.ec/i/28/333828/i_0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132856"/>
            <a:ext cx="3257550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Проезжую часть дороги переходи 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только по пешеходному переходу.</a:t>
            </a:r>
          </a:p>
          <a:p>
            <a:pPr algn="ctr">
              <a:buFont typeface="Wingdings" pitchFamily="2" charset="2"/>
              <a:buNone/>
            </a:pP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Правило №5</a:t>
            </a:r>
            <a:r>
              <a:rPr lang="ru-RU" sz="4400" dirty="0" smtClean="0"/>
              <a:t> </a:t>
            </a:r>
            <a:endParaRPr lang="ru-RU" dirty="0"/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44537" cy="1130300"/>
          </a:xfrm>
          <a:prstGeom prst="rect">
            <a:avLst/>
          </a:prstGeom>
          <a:noFill/>
        </p:spPr>
      </p:pic>
      <p:pic>
        <p:nvPicPr>
          <p:cNvPr id="20482" name="Picture 2" descr="C:\Users\Валя\Desktop\К-статье-Пеше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891028"/>
            <a:ext cx="6624736" cy="3562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Переходя дорогу, сначала посмотри налево, потом направо.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ПРАВИЛО №6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44537" cy="1130300"/>
          </a:xfrm>
          <a:prstGeom prst="rect">
            <a:avLst/>
          </a:prstGeom>
          <a:noFill/>
        </p:spPr>
      </p:pic>
      <p:pic>
        <p:nvPicPr>
          <p:cNvPr id="5" name="Picture 7" descr="пешеходный перех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852738"/>
            <a:ext cx="6119813" cy="3538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Автобус обходи только сзади</a:t>
            </a:r>
          </a:p>
          <a:p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ПРАВИЛО №7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4" descr="светоф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44537" cy="1130300"/>
          </a:xfrm>
          <a:prstGeom prst="rect">
            <a:avLst/>
          </a:prstGeom>
          <a:noFill/>
        </p:spPr>
      </p:pic>
      <p:sp>
        <p:nvSpPr>
          <p:cNvPr id="6" name="AutoShape 13"/>
          <p:cNvSpPr>
            <a:spLocks noChangeArrowheads="1"/>
          </p:cNvSpPr>
          <p:nvPr/>
        </p:nvSpPr>
        <p:spPr bwMode="auto">
          <a:xfrm rot="2360310">
            <a:off x="1792009" y="4628082"/>
            <a:ext cx="485775" cy="944562"/>
          </a:xfrm>
          <a:prstGeom prst="upArrow">
            <a:avLst>
              <a:gd name="adj1" fmla="val 50000"/>
              <a:gd name="adj2" fmla="val 4861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06" name="Picture 2" descr="C:\Users\Валя\Desktop\a092-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420888"/>
            <a:ext cx="523875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159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СОВЕТЫ   СВЕТОФОРЧИКА</vt:lpstr>
      <vt:lpstr>Цель презентации:</vt:lpstr>
      <vt:lpstr> ПРАВИЛО №1</vt:lpstr>
      <vt:lpstr> Правило №2</vt:lpstr>
      <vt:lpstr>ПРАВИЛО №3</vt:lpstr>
      <vt:lpstr>ПРАВИЛО №4</vt:lpstr>
      <vt:lpstr> Правило №5 </vt:lpstr>
      <vt:lpstr> ПРАВИЛО №6 </vt:lpstr>
      <vt:lpstr>ПРАВИЛО №7 </vt:lpstr>
      <vt:lpstr>ПРАВИЛО №8</vt:lpstr>
      <vt:lpstr>ЗАПОМНИ!!! несоблюдение правил дорожного движения опасно для вашей жизни! </vt:lpstr>
      <vt:lpstr>РЕБЯТА, ИЗУЧАЙТЕ ПРАВИЛА ДОРОЖНОГО ДВИЖЕНИЯ!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  СВЕТОФОРЧИКА</dc:title>
  <dc:creator>Валя</dc:creator>
  <cp:lastModifiedBy>User</cp:lastModifiedBy>
  <cp:revision>8</cp:revision>
  <dcterms:created xsi:type="dcterms:W3CDTF">2002-06-26T11:26:20Z</dcterms:created>
  <dcterms:modified xsi:type="dcterms:W3CDTF">2015-05-14T10:34:36Z</dcterms:modified>
</cp:coreProperties>
</file>