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58C"/>
    <a:srgbClr val="4827BF"/>
    <a:srgbClr val="A645CD"/>
    <a:srgbClr val="9B86E6"/>
    <a:srgbClr val="CA46A7"/>
    <a:srgbClr val="38D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00" autoAdjust="0"/>
  </p:normalViewPr>
  <p:slideViewPr>
    <p:cSldViewPr>
      <p:cViewPr varScale="1">
        <p:scale>
          <a:sx n="70" d="100"/>
          <a:sy n="70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92B5-50C9-456F-ADBD-9C60C9684BA1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7221A-C697-4ADF-B153-1415E3D1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928670"/>
            <a:ext cx="5672150" cy="267178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 здоровьесберегающих технологий в логопедической группе для детей с ОНР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572008"/>
            <a:ext cx="3643338" cy="10001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Резенкова О.В.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ЦРР детский сад №10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330042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45650"/>
            <a:ext cx="3286148" cy="3121841"/>
          </a:xfrm>
          <a:prstGeom prst="rect">
            <a:avLst/>
          </a:prstGeom>
        </p:spPr>
      </p:pic>
      <p:pic>
        <p:nvPicPr>
          <p:cNvPr id="8" name="Рисунок 7" descr="110204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336203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Двигательная гимнаст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ика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динамических пауз предупреждает переутомление, служит средством эмоциональной разрядки, снимает статическую нагрузку, раскрепощает моторику и речь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357694"/>
            <a:ext cx="2538413" cy="206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04398154_dyhatelnaya_gimnastika_strelnikovoy_dlya_dete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928934"/>
            <a:ext cx="207170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etsad-193260-1399052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214686"/>
            <a:ext cx="3429024" cy="3004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7ecm4y0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928934"/>
            <a:ext cx="107632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0715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715304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логопедической практике использование приемов самомассажа полезно по нескольким причинам. В отличие от логопедического массажа, проводимого логопедом, самомассаж можно проводить не только индивидуально, но и фронтально с группой детей одновременно. Самомассаж можно проводить многократно в течение дня, включая его в различные режимные моменты.</a:t>
            </a:r>
            <a:endParaRPr lang="ru-RU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786190"/>
            <a:ext cx="2500330" cy="2857520"/>
          </a:xfrm>
          <a:prstGeom prst="rect">
            <a:avLst/>
          </a:prstGeom>
        </p:spPr>
      </p:pic>
      <p:pic>
        <p:nvPicPr>
          <p:cNvPr id="5" name="Рисунок 4" descr="igrovoy_samomassazh_dlya_det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000504"/>
            <a:ext cx="2381250" cy="2609862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143512"/>
            <a:ext cx="2466975" cy="1419222"/>
          </a:xfrm>
          <a:prstGeom prst="rect">
            <a:avLst/>
          </a:prstGeom>
        </p:spPr>
      </p:pic>
      <p:pic>
        <p:nvPicPr>
          <p:cNvPr id="7" name="Рисунок 6" descr="nashi_detki.12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714752"/>
            <a:ext cx="2500330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172480" cy="12858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D458C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4800" b="1" dirty="0">
              <a:solidFill>
                <a:srgbClr val="CD45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1857364"/>
            <a:ext cx="412909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346824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571900" cy="4643440"/>
          </a:xfrm>
          <a:prstGeom prst="rect">
            <a:avLst/>
          </a:prstGeom>
        </p:spPr>
      </p:pic>
      <p:pic>
        <p:nvPicPr>
          <p:cNvPr id="6" name="Рисунок 5" descr="5glNShMhW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500570"/>
            <a:ext cx="3889376" cy="2111372"/>
          </a:xfrm>
          <a:prstGeom prst="rect">
            <a:avLst/>
          </a:prstGeom>
        </p:spPr>
      </p:pic>
      <p:pic>
        <p:nvPicPr>
          <p:cNvPr id="8" name="Рисунок 7" descr="skazk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857364"/>
            <a:ext cx="3857652" cy="2357454"/>
          </a:xfrm>
          <a:prstGeom prst="rect">
            <a:avLst/>
          </a:prstGeom>
        </p:spPr>
      </p:pic>
      <p:pic>
        <p:nvPicPr>
          <p:cNvPr id="7" name="Рисунок 6" descr="1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00" y="0"/>
            <a:ext cx="47625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водой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164307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Играя с водой, дети познают окружающий мир, знакомятся со свойствами веществ, учатся терпению и трудолюбию. Эти игры помогают развивать мелкую моторику, координацию движений, дают представление о таких важных понятиях, как «много-мало», «быстро-медленно». Малыши начинают знакомиться с геометрическими фигурами и формами, с цветами радуги. И во всём этом им помогает вода. Все знания, которые дети получают во время игры, усваиваются гораздо быстрее и проще.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636"/>
            <a:ext cx="2847975" cy="1600200"/>
          </a:xfrm>
          <a:prstGeom prst="rect">
            <a:avLst/>
          </a:prstGeom>
        </p:spPr>
      </p:pic>
      <p:pic>
        <p:nvPicPr>
          <p:cNvPr id="6" name="Рисунок 5" descr="v_v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643314"/>
            <a:ext cx="4357718" cy="22860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 descr="f10c5e619a4700b507ccc783701b8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357562"/>
            <a:ext cx="250033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12858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Психогимнастика – это курс специальных занятий (этюдов, упражнений), направленных на развитие и коррекцию различных сторон психики ребенка (как ее познавательной, так и эмоционально-личностной сферы)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и с шарик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929066"/>
            <a:ext cx="2466975" cy="1847850"/>
          </a:xfrm>
          <a:prstGeom prst="rect">
            <a:avLst/>
          </a:prstGeom>
        </p:spPr>
      </p:pic>
      <p:pic>
        <p:nvPicPr>
          <p:cNvPr id="7" name="Рисунок 6" descr="mariposas_coraz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048000"/>
            <a:ext cx="3267075" cy="3810000"/>
          </a:xfrm>
          <a:prstGeom prst="rect">
            <a:avLst/>
          </a:prstGeom>
        </p:spPr>
      </p:pic>
      <p:pic>
        <p:nvPicPr>
          <p:cNvPr id="8" name="Рисунок 7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071942"/>
            <a:ext cx="2705100" cy="1685925"/>
          </a:xfrm>
          <a:prstGeom prst="rect">
            <a:avLst/>
          </a:prstGeom>
        </p:spPr>
      </p:pic>
      <p:pic>
        <p:nvPicPr>
          <p:cNvPr id="9" name="Рисунок 8" descr="butterfl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0" y="2857496"/>
            <a:ext cx="2857500" cy="1143000"/>
          </a:xfrm>
          <a:prstGeom prst="rect">
            <a:avLst/>
          </a:prstGeom>
        </p:spPr>
      </p:pic>
      <p:pic>
        <p:nvPicPr>
          <p:cNvPr id="10" name="Рисунок 9" descr="butterfl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00372"/>
            <a:ext cx="2857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715304" cy="1928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10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715304" cy="4786347"/>
          </a:xfrm>
          <a:prstGeom prst="rect">
            <a:avLst/>
          </a:prstGeom>
        </p:spPr>
      </p:pic>
      <p:pic>
        <p:nvPicPr>
          <p:cNvPr id="12" name="Рисунок 11" descr="4456313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876"/>
            <a:ext cx="3810000" cy="2990850"/>
          </a:xfrm>
          <a:prstGeom prst="rect">
            <a:avLst/>
          </a:prstGeom>
        </p:spPr>
      </p:pic>
      <p:pic>
        <p:nvPicPr>
          <p:cNvPr id="13" name="Рисунок 12" descr="U3t2SD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643422"/>
            <a:ext cx="335756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786742" cy="17145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Релаксация – это расслабление или снижение тонуса после напряженной умственной деятельности.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проведения релаксации – снять напряжение, дать детям небольшой отдых, вызвать положительные эмоции, хорошее настроение, что ведет к лучшему усвоению материала.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5" y="4643446"/>
            <a:ext cx="2619375" cy="1743075"/>
          </a:xfrm>
          <a:prstGeom prst="rect">
            <a:avLst/>
          </a:prstGeom>
        </p:spPr>
      </p:pic>
      <p:pic>
        <p:nvPicPr>
          <p:cNvPr id="5" name="Рисунок 4" descr="0020-020-Relaksatsija-uprazhnen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071810"/>
            <a:ext cx="3071834" cy="2857520"/>
          </a:xfrm>
          <a:prstGeom prst="rect">
            <a:avLst/>
          </a:prstGeom>
        </p:spPr>
      </p:pic>
      <p:pic>
        <p:nvPicPr>
          <p:cNvPr id="6" name="Рисунок 5" descr="Zggnsvu9U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643314"/>
            <a:ext cx="2357454" cy="2490810"/>
          </a:xfrm>
          <a:prstGeom prst="rect">
            <a:avLst/>
          </a:prstGeom>
        </p:spPr>
      </p:pic>
      <p:pic>
        <p:nvPicPr>
          <p:cNvPr id="8" name="Рисунок 7" descr="stars_1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071810"/>
            <a:ext cx="214312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олубо-роз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-44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5824539" cy="38576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110795248_0_a3e9d_7d28ae27_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000504"/>
            <a:ext cx="3762375" cy="312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no Pro" pitchFamily="18" charset="0"/>
              </a:rPr>
              <a:t>Главное богатство – это здоровье.</a:t>
            </a:r>
            <a:br>
              <a:rPr lang="ru-RU" dirty="0" smtClean="0">
                <a:latin typeface="Arno Pro" pitchFamily="18" charset="0"/>
              </a:rPr>
            </a:br>
            <a:r>
              <a:rPr lang="ru-RU" dirty="0" smtClean="0">
                <a:latin typeface="Arno Pro" pitchFamily="18" charset="0"/>
              </a:rPr>
              <a:t>Р.В.Эмерсон</a:t>
            </a:r>
            <a:endParaRPr lang="ru-RU" dirty="0">
              <a:latin typeface="Arno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28596" y="1571613"/>
            <a:ext cx="4043362" cy="42148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Здоровьесберегающие технологии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это комплекс разнообразных форм и видов деятельности, направленный на сохранение и укрепление здоровья воспитанников ДОУ</a:t>
            </a:r>
          </a:p>
        </p:txBody>
      </p:sp>
      <p:pic>
        <p:nvPicPr>
          <p:cNvPr id="16" name="Содержимое 15" descr="dyhatelnye_uprajneni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4071966" cy="2643206"/>
          </a:xfrm>
        </p:spPr>
      </p:pic>
      <p:pic>
        <p:nvPicPr>
          <p:cNvPr id="6" name="Рисунок 5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429132"/>
            <a:ext cx="2928958" cy="13239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здоровьесберегающих технологий в коррекционной группе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здоровья, способствующие предотвращению переутомления, гиподинамии и др.дезадаптационных состояний (динамические паузы, гимнастика пальчиковая, дыхательная, для глаз)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Коррекционные технологии (артикуляционная гимнастика, фонетическая ритмика, психогимнастика, сказкотерапия, куклотерапия, музыкотерапия, мульттерапия, песочная терапия)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 (игротерапия, массаж и самомассаж)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abochka-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929198"/>
            <a:ext cx="2143108" cy="174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8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407196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Логопедическую группу посещают дети, имеющие различные речевые нарушения. У многих речевой дефект сочетается с разными нарушениями психической деятельности, недостаточностью развития мелкой моторики, несформированностью пространственных отношений, что в конечном итоге без своевременной логопедической помощи приводит к нарушению письменной речи и снижает возможность успешного обучения в школе.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данной проблемы видится во внедрении элементов здоровьесберегающих технологий, использование которых в коррекционно-развивающем и воспитательно-образовательном процессе идет на пользу здоровья детей.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2000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572008"/>
            <a:ext cx="3500462" cy="1905000"/>
          </a:xfrm>
          <a:prstGeom prst="rect">
            <a:avLst/>
          </a:prstGeom>
        </p:spPr>
      </p:pic>
      <p:pic>
        <p:nvPicPr>
          <p:cNvPr id="15" name="Рисунок 14" descr="5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500570"/>
            <a:ext cx="2633661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372476" cy="14287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329642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вид гимнастики является одним из самых эффективных средств формирования и коррекции правильного звукопроизношения.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86644891_screenhunter_07-oct.-09-21.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286256"/>
            <a:ext cx="228601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19912-66c53c88c2ac0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429000"/>
            <a:ext cx="200026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000504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8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715304" cy="2071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над дыханием осуществляют логопед, воспитатель, муз.работник и инструктор по физической культуре. В работе используются различные тренажеры и приспособления для развития правильного речевого дыхания. Для родителей проводятся консультации по правильному проведению дыхательной гимнастики в домашних условиях.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vochka_duet_myl'nye_puzy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3333750" cy="2381250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286256"/>
            <a:ext cx="2004927" cy="1571636"/>
          </a:xfrm>
          <a:prstGeom prst="rect">
            <a:avLst/>
          </a:prstGeom>
        </p:spPr>
      </p:pic>
      <p:pic>
        <p:nvPicPr>
          <p:cNvPr id="6" name="Рисунок 5" descr="136258130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714752"/>
            <a:ext cx="321471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86E6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3643338" cy="38528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проводится во время каждого занятия с целью предотвращения утомления и нарушения зрения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fea_TgXK4mnOUGs38B6yCwlmCKvAmEEom0u8GjMfxXjXvbQiLImwg==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86454"/>
            <a:ext cx="3000396" cy="819150"/>
          </a:xfrm>
          <a:prstGeom prst="rect">
            <a:avLst/>
          </a:prstGeom>
        </p:spPr>
      </p:pic>
      <p:pic>
        <p:nvPicPr>
          <p:cNvPr id="8" name="Рисунок 7" descr="content_det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000240"/>
            <a:ext cx="2032000" cy="673100"/>
          </a:xfrm>
          <a:prstGeom prst="rect">
            <a:avLst/>
          </a:prstGeom>
        </p:spPr>
      </p:pic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714620"/>
            <a:ext cx="4086225" cy="1114425"/>
          </a:xfrm>
          <a:prstGeom prst="rect">
            <a:avLst/>
          </a:prstGeom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857628"/>
            <a:ext cx="2032000" cy="1219200"/>
          </a:xfrm>
          <a:prstGeom prst="rect">
            <a:avLst/>
          </a:prstGeom>
        </p:spPr>
      </p:pic>
      <p:pic>
        <p:nvPicPr>
          <p:cNvPr id="11" name="Рисунок 10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5072074"/>
            <a:ext cx="16383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1444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D458C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b="1" dirty="0">
              <a:solidFill>
                <a:srgbClr val="CD45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715304" cy="22860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развитию мелкой моторики кистей и пальцев рук ведется в следующих направлениях: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Разнообразные пальчиковые игры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прищепками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теней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массажными мячиками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Мозаики, пазлы, шнуровки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071942"/>
            <a:ext cx="3440508" cy="2286016"/>
          </a:xfrm>
          <a:prstGeom prst="rect">
            <a:avLst/>
          </a:prstGeom>
        </p:spPr>
      </p:pic>
      <p:pic>
        <p:nvPicPr>
          <p:cNvPr id="6" name="Рисунок 5" descr="korrec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143380"/>
            <a:ext cx="2071702" cy="1500198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143380"/>
            <a:ext cx="171451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7B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14620"/>
            <a:ext cx="2214578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24765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шнуро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929066"/>
            <a:ext cx="2032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прищеп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928670"/>
            <a:ext cx="2032000" cy="159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мозаи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929066"/>
            <a:ext cx="178595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500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Использование здоровьесберегающих технологий в логопедической группе для детей с ОНР</vt:lpstr>
      <vt:lpstr>Главное богатство – это здоровье. Р.В.Эмерсон</vt:lpstr>
      <vt:lpstr>Виды здоровьесберегающих технологий в коррекционной группе</vt:lpstr>
      <vt:lpstr>Логопедическую группу посещают дети, имеющие различные речевые нарушения. У многих речевой дефект сочетается с разными нарушениями психической деятельности, недостаточностью развития мелкой моторики, несформированностью пространственных отношений, что в конечном итоге без своевременной логопедической помощи приводит к нарушению письменной речи и снижает возможность успешного обучения в школе. Решение данной проблемы видится во внедрении элементов здоровьесберегающих технологий, использование которых в коррекционно-развивающем и воспитательно-образовательном процессе идет на пользу здоровья детей.</vt:lpstr>
      <vt:lpstr> Артикуляционная гимнастика </vt:lpstr>
      <vt:lpstr>Дыхательная гимнастика</vt:lpstr>
      <vt:lpstr>Гимнастика для глаз</vt:lpstr>
      <vt:lpstr>Пальчиковая гимнастика</vt:lpstr>
      <vt:lpstr>Слайд 9</vt:lpstr>
      <vt:lpstr>Двигательная гимнастика</vt:lpstr>
      <vt:lpstr>Самомассаж</vt:lpstr>
      <vt:lpstr>Сказкотерапия</vt:lpstr>
      <vt:lpstr>Игры с водой</vt:lpstr>
      <vt:lpstr>Психогимнастика</vt:lpstr>
      <vt:lpstr>Музыкотерапия</vt:lpstr>
      <vt:lpstr>Релаксация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логопедической группе для детей с ОНР</dc:title>
  <dc:creator>Admin</dc:creator>
  <cp:lastModifiedBy>Admin</cp:lastModifiedBy>
  <cp:revision>79</cp:revision>
  <dcterms:created xsi:type="dcterms:W3CDTF">2015-05-03T11:07:48Z</dcterms:created>
  <dcterms:modified xsi:type="dcterms:W3CDTF">2015-05-14T13:51:49Z</dcterms:modified>
</cp:coreProperties>
</file>