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  <p:sldMasterId id="214748386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3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1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93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8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51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3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81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98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24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44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5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1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53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62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78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07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8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77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054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52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08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33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25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11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7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1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2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1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C5787-E871-4856-A88D-19BBF219B405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3C1BAE-905C-42F5-ABD1-7EF68CC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8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9504" y="267788"/>
            <a:ext cx="8001000" cy="22838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использованию сказочного и универсального дидактического материала</a:t>
            </a:r>
            <a:br>
              <a:rPr lang="ru-RU" sz="3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цветных счетных палочек </a:t>
            </a:r>
            <a:r>
              <a:rPr lang="ru-RU" sz="31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3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 математике</a:t>
            </a:r>
            <a:endParaRPr lang="ru-RU" sz="3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275078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	</a:t>
            </a:r>
          </a:p>
          <a:p>
            <a:pPr algn="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Кистерская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Ирина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Феликсовна	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высшей категории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754" y="2756435"/>
            <a:ext cx="4717983" cy="35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291" y="2494431"/>
            <a:ext cx="3008805" cy="1999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835" y="603308"/>
            <a:ext cx="8534400" cy="76393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Палочки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127" y="1062447"/>
            <a:ext cx="8534400" cy="52328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Бельгийский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начальной школы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Кюизинер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(1891-1976)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 универсальный дидактический материал для развития у детей математических способностей. 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удивительный  дидактический материал, который можно использовать практически во всех видах деятельности с дошкольниками. 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Выпускаемые  производителями наборы «чисел в цвете» отличаются количеством, цветовой гаммой и материалом (дерево или пластмасса), позволяют экспериментировать.</a:t>
            </a: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начала можно использовать самый упрощенный набор - из 116 палочек. В нем 25 белых палочек, 20 розовых, 16 голубых, 12 красных, 10 желтых, 9 фиолетовых, 8 черных, 7 бордовых, 5 синих и 4 оранжевых. Пособие "палочки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в основном ориентировано на детей от 1года до 7 лет.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7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9667" y="510139"/>
            <a:ext cx="9954945" cy="592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важнейших задач воспитания маленького ребенка - развитие его ума, формирование таких мыслительных умений и способностей, которые позволяют легко осваивать новое.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Удовлетворять естественные потребности детей в познании и изучении окружающего мира, их неуемную любознательность помогают игры – исследования.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разных стран адаптируют и развивают технологии использования давно известных российских и зарубежных дидактических средств (развивающие игры Б. Никитина, блоки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счетные палочки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др.), расширяя горизонты мирового образовательного пространства.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в практику эффективных дидактических средств, развивающих методов позволяет педагогам и родителям разнообразить взаимодействие с детьми, познакомить со сложными, абстрактными математическими понятиями в доступной малышам форме.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палочек </a:t>
            </a:r>
            <a:r>
              <a:rPr lang="ru-RU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 решите множество задач: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Вызовете интерес к игре с палочками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желание действовать с ними.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разовьете элементарные математические представления – о числе на основе счета и измерения.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поможете освоить ключевые средства познания – сенсорные эталоны (эталоны цвета, размера), таких способов познания, как сравнение, сопоставление предметов (по цвету, длине, ширине, высоте).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поможете освоить пространственно-количественные характеристики.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научите детей понимать поставленную задачу и решать ее самостоятельно.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сформируете навык самоконтроля и самооценки.</a:t>
            </a:r>
          </a:p>
        </p:txBody>
      </p:sp>
    </p:spTree>
    <p:extLst>
      <p:ext uri="{BB962C8B-B14F-4D97-AF65-F5344CB8AC3E}">
        <p14:creationId xmlns:p14="http://schemas.microsoft.com/office/powerpoint/2010/main" val="2827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по лесенке шагаем»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5842519" cy="1408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выложить числовую лесенку, найти палочку «1» - какого цвета, предлагается выложить перед собой, «2» - какого цвета, положить ее под белую палочку (или рядом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белой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 чтобы получилась ступенька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163" y="1799924"/>
            <a:ext cx="3159974" cy="2579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045" y="3655194"/>
            <a:ext cx="3708935" cy="27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«Заборы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и высокие»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заборов для разных домиков из палочек, укладывая их вертикально рядом друг с другом. Сравнение заборов по высоте.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564" y="2905298"/>
            <a:ext cx="5161184" cy="38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424" y="253212"/>
            <a:ext cx="10430576" cy="641937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«Лесенка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лесенка низкая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1424" y="990453"/>
            <a:ext cx="3634620" cy="1053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ребенком постройте лесенки к домикам разной высоты.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8640" y="3551723"/>
            <a:ext cx="11643360" cy="7386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«Лесенка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и лесенка узкая»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53410" y="4614510"/>
            <a:ext cx="4271491" cy="1574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лесенки для двух разных людей – один толстый, а другой худой.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48424" y="1337911"/>
            <a:ext cx="2656574" cy="1771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658" y="4173339"/>
            <a:ext cx="4745254" cy="26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567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«Мосты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427" y="2788117"/>
            <a:ext cx="3830839" cy="162025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намечает, в каком именно месте реки он будет строить мост, и подбирает для него палочки соответствующей длины, чтобы их длина перекрывала ширину реки.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703" y="1383575"/>
            <a:ext cx="6657137" cy="49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7" y="624110"/>
            <a:ext cx="9772065" cy="713802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«Знакомство с цифрой и буквой»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46459"/>
            <a:ext cx="8915400" cy="224589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Знакомя детей с цифрой , прежде чем научить ее записывать, я прошу детей выложить ее зрительный образ на столе из различного материала, очень удобно выкладывать цифры и буквы палочками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дальнейшем, для развития зрительного внимания и закрепления образа цифры или буквы можно организовывать игры: «Какого элемента не хватает», «Отремонтируй букву» и т.д. При этом для детей с нарушением зрения цветные элементы служат дополнительной подсказкой.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P1030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0272" y="4087290"/>
            <a:ext cx="2276157" cy="1707117"/>
          </a:xfrm>
          <a:prstGeom prst="rect">
            <a:avLst/>
          </a:prstGeom>
        </p:spPr>
      </p:pic>
      <p:pic>
        <p:nvPicPr>
          <p:cNvPr id="5" name="Рисунок 4" descr="P1030816.JPG"/>
          <p:cNvPicPr>
            <a:picLocks noChangeAspect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881" y="4191954"/>
            <a:ext cx="1809731" cy="1357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1030813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5789739" y="4000901"/>
            <a:ext cx="2840522" cy="2130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32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</TotalTime>
  <Words>309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1_Легкий дым</vt:lpstr>
      <vt:lpstr>ПРЕЗЕНТАЦИЯ по использованию сказочного и универсального дидактического материала цветных счетных палочек Кюизенера  в обучении математике</vt:lpstr>
      <vt:lpstr>Удивительные Палочки Кюизенера</vt:lpstr>
      <vt:lpstr>Презентация PowerPoint</vt:lpstr>
      <vt:lpstr>Упражнение «Мы по лесенке шагаем».</vt:lpstr>
      <vt:lpstr>Упражнение «Заборы низкие и высокие» </vt:lpstr>
      <vt:lpstr>Упражнение «Лесенка высокая и лесенка низкая» </vt:lpstr>
      <vt:lpstr>Упражнение «Мосты через реку»  </vt:lpstr>
      <vt:lpstr>Упражнение «Знакомство с цифрой и буквой»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использованием сказочного и универсального дидактического материала цветных счетных палочек Кюизенера  в обучении математике</dc:title>
  <dc:creator>Алексей</dc:creator>
  <cp:lastModifiedBy>Алексей</cp:lastModifiedBy>
  <cp:revision>8</cp:revision>
  <dcterms:created xsi:type="dcterms:W3CDTF">2015-05-07T09:48:12Z</dcterms:created>
  <dcterms:modified xsi:type="dcterms:W3CDTF">2015-05-14T16:53:15Z</dcterms:modified>
</cp:coreProperties>
</file>