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73" r:id="rId2"/>
    <p:sldId id="279" r:id="rId3"/>
    <p:sldId id="275" r:id="rId4"/>
    <p:sldId id="276" r:id="rId5"/>
    <p:sldId id="277" r:id="rId6"/>
    <p:sldId id="278" r:id="rId7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5DD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66EE5-9D30-45EA-BCA9-842DB930FE0F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19CF4-D00A-4324-9EED-31F3EECC0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3CB17-B90C-4412-8BD6-B454CAD6778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66"/>
                </a:solidFill>
              </a:rPr>
              <a:t>Частушки исполняют</a:t>
            </a:r>
            <a:br>
              <a:rPr lang="ru-RU" i="1" dirty="0" smtClean="0">
                <a:solidFill>
                  <a:srgbClr val="FF0066"/>
                </a:solidFill>
              </a:rPr>
            </a:br>
            <a:r>
              <a:rPr lang="ru-RU" i="1" dirty="0" smtClean="0">
                <a:solidFill>
                  <a:srgbClr val="FF0066"/>
                </a:solidFill>
              </a:rPr>
              <a:t> ребята   1 «в» класса.</a:t>
            </a:r>
            <a:endParaRPr lang="ru-RU" i="1" dirty="0">
              <a:solidFill>
                <a:srgbClr val="FF0066"/>
              </a:solidFill>
            </a:endParaRPr>
          </a:p>
        </p:txBody>
      </p:sp>
      <p:pic>
        <p:nvPicPr>
          <p:cNvPr id="7" name="Содержимое 6" descr="448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1772816"/>
            <a:ext cx="557041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0066"/>
                </a:solidFill>
              </a:rPr>
              <a:t>Что означают женские имена…</a:t>
            </a:r>
            <a:br>
              <a:rPr lang="ru-RU" sz="3600" b="1" i="1" dirty="0" smtClean="0">
                <a:solidFill>
                  <a:srgbClr val="FF0066"/>
                </a:solidFill>
              </a:rPr>
            </a:br>
            <a:r>
              <a:rPr lang="ru-RU" sz="3600" b="1" i="1" dirty="0" smtClean="0">
                <a:solidFill>
                  <a:srgbClr val="FF0066"/>
                </a:solidFill>
              </a:rPr>
              <a:t>расскажет  1 «Д» класс</a:t>
            </a:r>
            <a:endParaRPr lang="ru-RU" sz="3600" b="1" i="1" dirty="0">
              <a:solidFill>
                <a:srgbClr val="FF0066"/>
              </a:solidFill>
            </a:endParaRPr>
          </a:p>
        </p:txBody>
      </p:sp>
      <p:pic>
        <p:nvPicPr>
          <p:cNvPr id="8" name="Содержимое 7" descr="i (5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286762"/>
            <a:ext cx="3229909" cy="2422432"/>
          </a:xfrm>
        </p:spPr>
      </p:pic>
      <p:pic>
        <p:nvPicPr>
          <p:cNvPr id="9" name="Содержимое 8" descr="i (6)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364088" y="1167642"/>
            <a:ext cx="3285485" cy="2621398"/>
          </a:xfrm>
        </p:spPr>
      </p:pic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4005065"/>
            <a:ext cx="3240360" cy="2467278"/>
          </a:xfrm>
          <a:prstGeom prst="rect">
            <a:avLst/>
          </a:prstGeom>
        </p:spPr>
      </p:pic>
      <p:pic>
        <p:nvPicPr>
          <p:cNvPr id="7" name="Рисунок 6" descr="i (10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6096" y="4293096"/>
            <a:ext cx="3168352" cy="2376264"/>
          </a:xfrm>
          <a:prstGeom prst="rect">
            <a:avLst/>
          </a:prstGeom>
        </p:spPr>
      </p:pic>
      <p:pic>
        <p:nvPicPr>
          <p:cNvPr id="10" name="Рисунок 9" descr="i (8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47864" y="3212976"/>
            <a:ext cx="3348373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66"/>
                </a:solidFill>
              </a:rPr>
              <a:t>Нежная, единственная, чудная…</a:t>
            </a:r>
            <a:endParaRPr lang="ru-RU" sz="3600" b="1" i="1" dirty="0">
              <a:solidFill>
                <a:srgbClr val="FF0066"/>
              </a:solidFill>
            </a:endParaRPr>
          </a:p>
        </p:txBody>
      </p:sp>
      <p:pic>
        <p:nvPicPr>
          <p:cNvPr id="8" name="Содержимое 7" descr="8-marta-01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772816"/>
            <a:ext cx="6217126" cy="41421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42617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66"/>
                </a:solidFill>
              </a:rPr>
              <a:t>Награждаем участников конкурса рисунков «Портрет моей мамы»</a:t>
            </a:r>
            <a:endParaRPr lang="ru-RU" sz="3600" b="1" i="1" dirty="0">
              <a:solidFill>
                <a:srgbClr val="FF0066"/>
              </a:solidFill>
            </a:endParaRPr>
          </a:p>
        </p:txBody>
      </p:sp>
      <p:pic>
        <p:nvPicPr>
          <p:cNvPr id="5" name="Содержимое 4" descr="11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844824"/>
            <a:ext cx="7214793" cy="45165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36904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66"/>
                </a:solidFill>
              </a:rPr>
              <a:t>Мама, первое слово…</a:t>
            </a:r>
            <a:endParaRPr lang="ru-RU" sz="3600" b="1" i="1" dirty="0">
              <a:solidFill>
                <a:srgbClr val="FF0066"/>
              </a:solidFill>
            </a:endParaRPr>
          </a:p>
        </p:txBody>
      </p:sp>
      <p:pic>
        <p:nvPicPr>
          <p:cNvPr id="5" name="Содержимое 4" descr="1327911236_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43808" y="1700808"/>
            <a:ext cx="3633520" cy="4525963"/>
          </a:xfrm>
        </p:spPr>
      </p:pic>
      <p:pic>
        <p:nvPicPr>
          <p:cNvPr id="4" name="Рисунок 3" descr="0_5fb7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1196752"/>
            <a:ext cx="1123950" cy="1123950"/>
          </a:xfrm>
          <a:prstGeom prst="rect">
            <a:avLst/>
          </a:prstGeom>
        </p:spPr>
      </p:pic>
      <p:pic>
        <p:nvPicPr>
          <p:cNvPr id="6" name="Рисунок 5" descr="0_5fb7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472593">
            <a:off x="7452320" y="4149080"/>
            <a:ext cx="1123950" cy="1123950"/>
          </a:xfrm>
          <a:prstGeom prst="rect">
            <a:avLst/>
          </a:prstGeom>
        </p:spPr>
      </p:pic>
      <p:pic>
        <p:nvPicPr>
          <p:cNvPr id="7" name="Рисунок 6" descr="butterfly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4473929">
            <a:off x="7092280" y="1268760"/>
            <a:ext cx="1133475" cy="1066800"/>
          </a:xfrm>
          <a:prstGeom prst="rect">
            <a:avLst/>
          </a:prstGeom>
        </p:spPr>
      </p:pic>
      <p:pic>
        <p:nvPicPr>
          <p:cNvPr id="8" name="Рисунок 7" descr="butterfly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15816" y="4941168"/>
            <a:ext cx="1133475" cy="1066800"/>
          </a:xfrm>
          <a:prstGeom prst="rect">
            <a:avLst/>
          </a:prstGeom>
        </p:spPr>
      </p:pic>
      <p:pic>
        <p:nvPicPr>
          <p:cNvPr id="9" name="Рисунок 8" descr="баочка красная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8835556">
            <a:off x="4283968" y="908720"/>
            <a:ext cx="1247775" cy="1152525"/>
          </a:xfrm>
          <a:prstGeom prst="rect">
            <a:avLst/>
          </a:prstGeom>
        </p:spPr>
      </p:pic>
      <p:pic>
        <p:nvPicPr>
          <p:cNvPr id="10" name="Рисунок 9" descr="баочка красная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3451775">
            <a:off x="2699792" y="1916832"/>
            <a:ext cx="1247775" cy="1152525"/>
          </a:xfrm>
          <a:prstGeom prst="rect">
            <a:avLst/>
          </a:prstGeom>
        </p:spPr>
      </p:pic>
      <p:pic>
        <p:nvPicPr>
          <p:cNvPr id="11" name="Рисунок 10" descr="бабочка летает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8813333">
            <a:off x="5947756" y="3845966"/>
            <a:ext cx="1247775" cy="1152525"/>
          </a:xfrm>
          <a:prstGeom prst="rect">
            <a:avLst/>
          </a:prstGeom>
        </p:spPr>
      </p:pic>
      <p:pic>
        <p:nvPicPr>
          <p:cNvPr id="12" name="Рисунок 11" descr="бабочка летает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732973">
            <a:off x="1475656" y="3789040"/>
            <a:ext cx="1247775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624736" cy="106613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0066"/>
                </a:solidFill>
              </a:rPr>
              <a:t>С праздником! </a:t>
            </a:r>
            <a:br>
              <a:rPr lang="ru-RU" sz="3600" b="1" i="1" dirty="0" smtClean="0">
                <a:solidFill>
                  <a:srgbClr val="FF0066"/>
                </a:solidFill>
              </a:rPr>
            </a:br>
            <a:r>
              <a:rPr lang="ru-RU" sz="3600" b="1" i="1" dirty="0" smtClean="0">
                <a:solidFill>
                  <a:srgbClr val="FF0066"/>
                </a:solidFill>
              </a:rPr>
              <a:t>Дорогие наши мамочки! </a:t>
            </a:r>
            <a:endParaRPr lang="ru-RU" sz="3600" b="1" i="1" dirty="0">
              <a:solidFill>
                <a:srgbClr val="FF0066"/>
              </a:solidFill>
            </a:endParaRPr>
          </a:p>
        </p:txBody>
      </p:sp>
      <p:pic>
        <p:nvPicPr>
          <p:cNvPr id="8" name="Содержимое 7" descr="i (13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556792"/>
            <a:ext cx="3456384" cy="2400267"/>
          </a:xfrm>
        </p:spPr>
      </p:pic>
      <p:pic>
        <p:nvPicPr>
          <p:cNvPr id="9" name="Рисунок 8" descr="i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1556792"/>
            <a:ext cx="3264363" cy="2448272"/>
          </a:xfrm>
          <a:prstGeom prst="rect">
            <a:avLst/>
          </a:prstGeom>
        </p:spPr>
      </p:pic>
      <p:pic>
        <p:nvPicPr>
          <p:cNvPr id="7" name="Содержимое 6" descr="i (11)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3059832" y="4005064"/>
            <a:ext cx="3168352" cy="252794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fb8ab7614f8b7b1d3df9c2fdf8cdbc84f49b8"/>
</p:tagLst>
</file>

<file path=ppt/theme/theme1.xml><?xml version="1.0" encoding="utf-8"?>
<a:theme xmlns:a="http://schemas.openxmlformats.org/drawingml/2006/main" name="butterfl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248</TotalTime>
  <Words>30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butterfly</vt:lpstr>
      <vt:lpstr>Частушки исполняют  ребята   1 «в» класса.</vt:lpstr>
      <vt:lpstr>Что означают женские имена… расскажет  1 «Д» класс</vt:lpstr>
      <vt:lpstr>Нежная, единственная, чудная…</vt:lpstr>
      <vt:lpstr>Награждаем участников конкурса рисунков «Портрет моей мамы»</vt:lpstr>
      <vt:lpstr>Мама, первое слово…</vt:lpstr>
      <vt:lpstr>С праздником!  Дорогие наши мамочки!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2013-08-21T11:39:09Z</dcterms:created>
  <dcterms:modified xsi:type="dcterms:W3CDTF">2013-12-07T10:18:56Z</dcterms:modified>
</cp:coreProperties>
</file>