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80" r:id="rId2"/>
    <p:sldId id="266" r:id="rId3"/>
    <p:sldId id="272" r:id="rId4"/>
    <p:sldId id="271" r:id="rId5"/>
    <p:sldId id="270" r:id="rId6"/>
    <p:sldId id="269" r:id="rId7"/>
    <p:sldId id="268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5DD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66EE5-9D30-45EA-BCA9-842DB930FE0F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19CF4-D00A-4324-9EED-31F3EECC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продавец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55900_vie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0749" y="1772816"/>
            <a:ext cx="5160991" cy="38810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воспитатель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6" name="Содержимое 5" descr="kindergarten-home-education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6375" y="1801019"/>
            <a:ext cx="6191250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повар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orig_301012191106804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0513" y="1600200"/>
            <a:ext cx="678297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учитель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355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196752"/>
            <a:ext cx="6746038" cy="4853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почтальон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556792"/>
            <a:ext cx="683164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музыкант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47843950.m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1340768"/>
            <a:ext cx="3515449" cy="5306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медсестра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lookatphotos.ru_1501_view_E8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1196752"/>
            <a:ext cx="3519866" cy="5297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портниха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9" name="Содержимое 8" descr="1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700808"/>
            <a:ext cx="6535974" cy="39611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b8ab7614f8b7b1d3df9c2fdf8cdbc84f49b8"/>
</p:tagLst>
</file>

<file path=ppt/theme/theme1.xml><?xml version="1.0" encoding="utf-8"?>
<a:theme xmlns:a="http://schemas.openxmlformats.org/drawingml/2006/main" name="butterfl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248</TotalTime>
  <Words>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butterfly</vt:lpstr>
      <vt:lpstr>продавец</vt:lpstr>
      <vt:lpstr>воспитатель</vt:lpstr>
      <vt:lpstr>повар</vt:lpstr>
      <vt:lpstr>учитель</vt:lpstr>
      <vt:lpstr>почтальон</vt:lpstr>
      <vt:lpstr>музыкант</vt:lpstr>
      <vt:lpstr>медсестра</vt:lpstr>
      <vt:lpstr>портниха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2013-08-21T11:39:09Z</dcterms:created>
  <dcterms:modified xsi:type="dcterms:W3CDTF">2013-12-07T10:18:06Z</dcterms:modified>
</cp:coreProperties>
</file>