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3"/>
  </p:handoutMasterIdLst>
  <p:sldIdLst>
    <p:sldId id="256" r:id="rId2"/>
    <p:sldId id="258" r:id="rId3"/>
    <p:sldId id="260" r:id="rId4"/>
    <p:sldId id="262" r:id="rId5"/>
    <p:sldId id="263" r:id="rId6"/>
    <p:sldId id="274" r:id="rId7"/>
    <p:sldId id="265" r:id="rId8"/>
    <p:sldId id="280" r:id="rId9"/>
    <p:sldId id="266" r:id="rId10"/>
    <p:sldId id="272" r:id="rId11"/>
    <p:sldId id="271" r:id="rId12"/>
    <p:sldId id="270" r:id="rId13"/>
    <p:sldId id="269" r:id="rId14"/>
    <p:sldId id="268" r:id="rId15"/>
    <p:sldId id="267" r:id="rId16"/>
    <p:sldId id="273" r:id="rId17"/>
    <p:sldId id="279" r:id="rId18"/>
    <p:sldId id="275" r:id="rId19"/>
    <p:sldId id="276" r:id="rId20"/>
    <p:sldId id="277" r:id="rId21"/>
    <p:sldId id="278" r:id="rId22"/>
  </p:sldIdLst>
  <p:sldSz cx="9144000" cy="6858000" type="screen4x3"/>
  <p:notesSz cx="6858000" cy="9144000"/>
  <p:custDataLst>
    <p:tags r:id="rId24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C5DD4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366EE5-9D30-45EA-BCA9-842DB930FE0F}" type="datetimeFigureOut">
              <a:rPr lang="ru-RU" smtClean="0"/>
              <a:t>29.11.2013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319CF4-D00A-4324-9EED-31F3EECC061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3CB17-B90C-4412-8BD6-B454CAD6778D}" type="datetimeFigureOut">
              <a:rPr lang="ru-RU" smtClean="0"/>
              <a:pPr/>
              <a:t>29.11.2013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DC068-3E31-4F8A-B856-CDBF1BCE09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3CB17-B90C-4412-8BD6-B454CAD6778D}" type="datetimeFigureOut">
              <a:rPr lang="ru-RU" smtClean="0"/>
              <a:pPr/>
              <a:t>29.11.2013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DC068-3E31-4F8A-B856-CDBF1BCE09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3CB17-B90C-4412-8BD6-B454CAD6778D}" type="datetimeFigureOut">
              <a:rPr lang="ru-RU" smtClean="0"/>
              <a:pPr/>
              <a:t>29.11.2013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DC068-3E31-4F8A-B856-CDBF1BCE09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3CB17-B90C-4412-8BD6-B454CAD6778D}" type="datetimeFigureOut">
              <a:rPr lang="ru-RU" smtClean="0"/>
              <a:pPr/>
              <a:t>29.11.2013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DC068-3E31-4F8A-B856-CDBF1BCE09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3CB17-B90C-4412-8BD6-B454CAD6778D}" type="datetimeFigureOut">
              <a:rPr lang="ru-RU" smtClean="0"/>
              <a:pPr/>
              <a:t>29.11.2013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DC068-3E31-4F8A-B856-CDBF1BCE09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3CB17-B90C-4412-8BD6-B454CAD6778D}" type="datetimeFigureOut">
              <a:rPr lang="ru-RU" smtClean="0"/>
              <a:pPr/>
              <a:t>29.11.2013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DC068-3E31-4F8A-B856-CDBF1BCE09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3CB17-B90C-4412-8BD6-B454CAD6778D}" type="datetimeFigureOut">
              <a:rPr lang="ru-RU" smtClean="0"/>
              <a:pPr/>
              <a:t>29.11.2013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DC068-3E31-4F8A-B856-CDBF1BCE09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3CB17-B90C-4412-8BD6-B454CAD6778D}" type="datetimeFigureOut">
              <a:rPr lang="ru-RU" smtClean="0"/>
              <a:pPr/>
              <a:t>29.11.2013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DC068-3E31-4F8A-B856-CDBF1BCE09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3CB17-B90C-4412-8BD6-B454CAD6778D}" type="datetimeFigureOut">
              <a:rPr lang="ru-RU" smtClean="0"/>
              <a:pPr/>
              <a:t>29.11.2013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DC068-3E31-4F8A-B856-CDBF1BCE09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3CB17-B90C-4412-8BD6-B454CAD6778D}" type="datetimeFigureOut">
              <a:rPr lang="ru-RU" smtClean="0"/>
              <a:pPr/>
              <a:t>29.11.2013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DC068-3E31-4F8A-B856-CDBF1BCE09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3CB17-B90C-4412-8BD6-B454CAD6778D}" type="datetimeFigureOut">
              <a:rPr lang="ru-RU" smtClean="0"/>
              <a:pPr/>
              <a:t>29.11.2013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DC068-3E31-4F8A-B856-CDBF1BCE09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43CB17-B90C-4412-8BD6-B454CAD6778D}" type="datetimeFigureOut">
              <a:rPr lang="ru-RU" smtClean="0"/>
              <a:pPr/>
              <a:t>29.11.2013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ADC068-3E31-4F8A-B856-CDBF1BCE099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gif"/><Relationship Id="rId5" Type="http://schemas.openxmlformats.org/officeDocument/2006/relationships/image" Target="../media/image29.gif"/><Relationship Id="rId4" Type="http://schemas.openxmlformats.org/officeDocument/2006/relationships/image" Target="../media/image28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908720"/>
            <a:ext cx="4824536" cy="1656184"/>
          </a:xfrm>
        </p:spPr>
        <p:txBody>
          <a:bodyPr/>
          <a:lstStyle/>
          <a:p>
            <a:r>
              <a:rPr lang="ru-RU" dirty="0" smtClean="0">
                <a:solidFill>
                  <a:srgbClr val="FF0066"/>
                </a:solidFill>
              </a:rPr>
              <a:t>Дорогие, любимые мамочки!</a:t>
            </a:r>
            <a:endParaRPr lang="ru-RU" dirty="0">
              <a:solidFill>
                <a:srgbClr val="FF0066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3429000"/>
            <a:ext cx="5040560" cy="144016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0066"/>
                </a:solidFill>
              </a:rPr>
              <a:t>С праздником!</a:t>
            </a:r>
            <a:endParaRPr lang="ru-RU" sz="5400" b="1" dirty="0">
              <a:solidFill>
                <a:srgbClr val="FF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FF0066"/>
                </a:solidFill>
              </a:rPr>
              <a:t>повар</a:t>
            </a:r>
            <a:endParaRPr lang="ru-RU" i="1" dirty="0">
              <a:solidFill>
                <a:srgbClr val="FF0066"/>
              </a:solidFill>
            </a:endParaRPr>
          </a:p>
        </p:txBody>
      </p:sp>
      <p:pic>
        <p:nvPicPr>
          <p:cNvPr id="4" name="Содержимое 3" descr="orig_301012191106804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180513" y="1600200"/>
            <a:ext cx="6782974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ru-RU" i="1" dirty="0" smtClean="0">
                <a:solidFill>
                  <a:srgbClr val="FF0066"/>
                </a:solidFill>
              </a:rPr>
              <a:t>учитель</a:t>
            </a:r>
            <a:endParaRPr lang="ru-RU" i="1" dirty="0">
              <a:solidFill>
                <a:srgbClr val="FF0066"/>
              </a:solidFill>
            </a:endParaRPr>
          </a:p>
        </p:txBody>
      </p:sp>
      <p:pic>
        <p:nvPicPr>
          <p:cNvPr id="4" name="Содержимое 3" descr="355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403648" y="1196752"/>
            <a:ext cx="6746038" cy="485312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FF0066"/>
                </a:solidFill>
              </a:rPr>
              <a:t>почтальон</a:t>
            </a:r>
            <a:endParaRPr lang="ru-RU" i="1" dirty="0">
              <a:solidFill>
                <a:srgbClr val="FF0066"/>
              </a:solidFill>
            </a:endParaRPr>
          </a:p>
        </p:txBody>
      </p:sp>
      <p:pic>
        <p:nvPicPr>
          <p:cNvPr id="4" name="Содержимое 3" descr="larg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475656" y="1556792"/>
            <a:ext cx="6831642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FF0066"/>
                </a:solidFill>
              </a:rPr>
              <a:t>музыкант</a:t>
            </a:r>
            <a:endParaRPr lang="ru-RU" i="1" dirty="0">
              <a:solidFill>
                <a:srgbClr val="FF0066"/>
              </a:solidFill>
            </a:endParaRPr>
          </a:p>
        </p:txBody>
      </p:sp>
      <p:pic>
        <p:nvPicPr>
          <p:cNvPr id="4" name="Содержимое 3" descr="47843950.m.jpe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843808" y="1340768"/>
            <a:ext cx="3515449" cy="530633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i="1" dirty="0" smtClean="0">
                <a:solidFill>
                  <a:srgbClr val="FF0066"/>
                </a:solidFill>
              </a:rPr>
              <a:t>медсестра</a:t>
            </a:r>
            <a:endParaRPr lang="ru-RU" i="1" dirty="0">
              <a:solidFill>
                <a:srgbClr val="FF0066"/>
              </a:solidFill>
            </a:endParaRPr>
          </a:p>
        </p:txBody>
      </p:sp>
      <p:pic>
        <p:nvPicPr>
          <p:cNvPr id="4" name="Содержимое 3" descr="lookatphotos.ru_1501_view_E8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843808" y="1196752"/>
            <a:ext cx="3519866" cy="52973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FF0066"/>
                </a:solidFill>
              </a:rPr>
              <a:t>портниха</a:t>
            </a:r>
            <a:endParaRPr lang="ru-RU" i="1" dirty="0">
              <a:solidFill>
                <a:srgbClr val="FF0066"/>
              </a:solidFill>
            </a:endParaRPr>
          </a:p>
        </p:txBody>
      </p:sp>
      <p:pic>
        <p:nvPicPr>
          <p:cNvPr id="9" name="Содержимое 8" descr="1er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691680" y="1700808"/>
            <a:ext cx="6535974" cy="396119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FF0066"/>
                </a:solidFill>
              </a:rPr>
              <a:t>Частушки исполняют</a:t>
            </a:r>
            <a:br>
              <a:rPr lang="ru-RU" i="1" dirty="0" smtClean="0">
                <a:solidFill>
                  <a:srgbClr val="FF0066"/>
                </a:solidFill>
              </a:rPr>
            </a:br>
            <a:r>
              <a:rPr lang="ru-RU" i="1" dirty="0" smtClean="0">
                <a:solidFill>
                  <a:srgbClr val="FF0066"/>
                </a:solidFill>
              </a:rPr>
              <a:t> ребята   1 «в» класса.</a:t>
            </a:r>
            <a:endParaRPr lang="ru-RU" i="1" dirty="0">
              <a:solidFill>
                <a:srgbClr val="FF0066"/>
              </a:solidFill>
            </a:endParaRPr>
          </a:p>
        </p:txBody>
      </p:sp>
      <p:pic>
        <p:nvPicPr>
          <p:cNvPr id="7" name="Содержимое 6" descr="448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979712" y="1772816"/>
            <a:ext cx="5570416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>
            <a:normAutofit fontScale="90000"/>
          </a:bodyPr>
          <a:lstStyle/>
          <a:p>
            <a:r>
              <a:rPr lang="ru-RU" sz="3600" b="1" i="1" dirty="0" smtClean="0">
                <a:solidFill>
                  <a:srgbClr val="FF0066"/>
                </a:solidFill>
              </a:rPr>
              <a:t>Что означают женские имена</a:t>
            </a:r>
            <a:r>
              <a:rPr lang="ru-RU" sz="3600" b="1" i="1" dirty="0" smtClean="0">
                <a:solidFill>
                  <a:srgbClr val="FF0066"/>
                </a:solidFill>
              </a:rPr>
              <a:t>…</a:t>
            </a:r>
            <a:br>
              <a:rPr lang="ru-RU" sz="3600" b="1" i="1" dirty="0" smtClean="0">
                <a:solidFill>
                  <a:srgbClr val="FF0066"/>
                </a:solidFill>
              </a:rPr>
            </a:br>
            <a:r>
              <a:rPr lang="ru-RU" sz="3600" b="1" i="1" dirty="0" smtClean="0">
                <a:solidFill>
                  <a:srgbClr val="FF0066"/>
                </a:solidFill>
              </a:rPr>
              <a:t>расскажет  1 «Д» класс</a:t>
            </a:r>
            <a:endParaRPr lang="ru-RU" sz="3600" b="1" i="1" dirty="0">
              <a:solidFill>
                <a:srgbClr val="FF0066"/>
              </a:solidFill>
            </a:endParaRPr>
          </a:p>
        </p:txBody>
      </p:sp>
      <p:pic>
        <p:nvPicPr>
          <p:cNvPr id="8" name="Содержимое 7" descr="i (5)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115616" y="1286762"/>
            <a:ext cx="3229909" cy="2422432"/>
          </a:xfrm>
        </p:spPr>
      </p:pic>
      <p:pic>
        <p:nvPicPr>
          <p:cNvPr id="9" name="Содержимое 8" descr="i (6)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5364088" y="1167642"/>
            <a:ext cx="3285485" cy="2621398"/>
          </a:xfrm>
        </p:spPr>
      </p:pic>
      <p:pic>
        <p:nvPicPr>
          <p:cNvPr id="5" name="Рисунок 4" descr="i (7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43608" y="4005065"/>
            <a:ext cx="3240360" cy="2467278"/>
          </a:xfrm>
          <a:prstGeom prst="rect">
            <a:avLst/>
          </a:prstGeom>
        </p:spPr>
      </p:pic>
      <p:pic>
        <p:nvPicPr>
          <p:cNvPr id="7" name="Рисунок 6" descr="i (10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436096" y="4293096"/>
            <a:ext cx="3168352" cy="2376264"/>
          </a:xfrm>
          <a:prstGeom prst="rect">
            <a:avLst/>
          </a:prstGeom>
        </p:spPr>
      </p:pic>
      <p:pic>
        <p:nvPicPr>
          <p:cNvPr id="10" name="Рисунок 9" descr="i (8)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347864" y="3212976"/>
            <a:ext cx="3348373" cy="22322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FF0066"/>
                </a:solidFill>
              </a:rPr>
              <a:t>Нежная, единственная, чудная…</a:t>
            </a:r>
            <a:endParaRPr lang="ru-RU" sz="3600" b="1" i="1" dirty="0">
              <a:solidFill>
                <a:srgbClr val="FF0066"/>
              </a:solidFill>
            </a:endParaRPr>
          </a:p>
        </p:txBody>
      </p:sp>
      <p:pic>
        <p:nvPicPr>
          <p:cNvPr id="8" name="Содержимое 7" descr="8-marta-01(1)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619672" y="1772816"/>
            <a:ext cx="6217126" cy="414216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74638"/>
            <a:ext cx="7859216" cy="1426170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FF0066"/>
                </a:solidFill>
              </a:rPr>
              <a:t>Награждаем участников конкурса рисунков «Портрет моей мамы»</a:t>
            </a:r>
            <a:endParaRPr lang="ru-RU" sz="3600" b="1" i="1" dirty="0">
              <a:solidFill>
                <a:srgbClr val="FF0066"/>
              </a:solidFill>
            </a:endParaRPr>
          </a:p>
        </p:txBody>
      </p:sp>
      <p:pic>
        <p:nvPicPr>
          <p:cNvPr id="5" name="Содержимое 4" descr="119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259632" y="1844824"/>
            <a:ext cx="7214793" cy="451659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FF0066"/>
                </a:solidFill>
              </a:rPr>
              <a:t>Самые красивые цветы </a:t>
            </a:r>
            <a:br>
              <a:rPr lang="ru-RU" sz="3200" b="1" i="1" dirty="0" smtClean="0">
                <a:solidFill>
                  <a:srgbClr val="FF0066"/>
                </a:solidFill>
              </a:rPr>
            </a:br>
            <a:r>
              <a:rPr lang="ru-RU" sz="3200" b="1" i="1" dirty="0" smtClean="0">
                <a:solidFill>
                  <a:srgbClr val="FF0066"/>
                </a:solidFill>
              </a:rPr>
              <a:t>брошу я к ногам твоим, родная….</a:t>
            </a:r>
            <a:endParaRPr lang="ru-RU" sz="3200" b="1" i="1" dirty="0">
              <a:solidFill>
                <a:srgbClr val="FF0066"/>
              </a:solidFill>
            </a:endParaRPr>
          </a:p>
        </p:txBody>
      </p:sp>
      <p:pic>
        <p:nvPicPr>
          <p:cNvPr id="4" name="Содержимое 3" descr="4041d25bb7bafff3c8b18a17b100b3bd4f9ab4306c882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971600" y="1628800"/>
            <a:ext cx="3672408" cy="3672408"/>
          </a:xfrm>
        </p:spPr>
      </p:pic>
      <p:pic>
        <p:nvPicPr>
          <p:cNvPr id="9" name="Содержимое 8" descr="717352_xwbQcJ.jpe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716016" y="3212976"/>
            <a:ext cx="4038600" cy="32308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8136904" cy="1143000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FF0066"/>
                </a:solidFill>
              </a:rPr>
              <a:t>Мама, первое слово</a:t>
            </a:r>
            <a:r>
              <a:rPr lang="ru-RU" sz="3600" b="1" i="1" dirty="0" smtClean="0">
                <a:solidFill>
                  <a:srgbClr val="FF0066"/>
                </a:solidFill>
              </a:rPr>
              <a:t>…</a:t>
            </a:r>
            <a:endParaRPr lang="ru-RU" sz="3600" b="1" i="1" dirty="0">
              <a:solidFill>
                <a:srgbClr val="FF0066"/>
              </a:solidFill>
            </a:endParaRPr>
          </a:p>
        </p:txBody>
      </p:sp>
      <p:pic>
        <p:nvPicPr>
          <p:cNvPr id="5" name="Содержимое 4" descr="1327911236_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843808" y="1700808"/>
            <a:ext cx="3633520" cy="4525963"/>
          </a:xfrm>
        </p:spPr>
      </p:pic>
      <p:pic>
        <p:nvPicPr>
          <p:cNvPr id="4" name="Рисунок 3" descr="0_5fb710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47664" y="1196752"/>
            <a:ext cx="1123950" cy="1123950"/>
          </a:xfrm>
          <a:prstGeom prst="rect">
            <a:avLst/>
          </a:prstGeom>
        </p:spPr>
      </p:pic>
      <p:pic>
        <p:nvPicPr>
          <p:cNvPr id="6" name="Рисунок 5" descr="0_5fb710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5472593">
            <a:off x="7452320" y="4149080"/>
            <a:ext cx="1123950" cy="1123950"/>
          </a:xfrm>
          <a:prstGeom prst="rect">
            <a:avLst/>
          </a:prstGeom>
        </p:spPr>
      </p:pic>
      <p:pic>
        <p:nvPicPr>
          <p:cNvPr id="7" name="Рисунок 6" descr="butterfly5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4473929">
            <a:off x="7092280" y="1268760"/>
            <a:ext cx="1133475" cy="1066800"/>
          </a:xfrm>
          <a:prstGeom prst="rect">
            <a:avLst/>
          </a:prstGeom>
        </p:spPr>
      </p:pic>
      <p:pic>
        <p:nvPicPr>
          <p:cNvPr id="8" name="Рисунок 7" descr="butterfly5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15816" y="4941168"/>
            <a:ext cx="1133475" cy="1066800"/>
          </a:xfrm>
          <a:prstGeom prst="rect">
            <a:avLst/>
          </a:prstGeom>
        </p:spPr>
      </p:pic>
      <p:pic>
        <p:nvPicPr>
          <p:cNvPr id="9" name="Рисунок 8" descr="баочка красная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8835556">
            <a:off x="4283968" y="908720"/>
            <a:ext cx="1247775" cy="1152525"/>
          </a:xfrm>
          <a:prstGeom prst="rect">
            <a:avLst/>
          </a:prstGeom>
        </p:spPr>
      </p:pic>
      <p:pic>
        <p:nvPicPr>
          <p:cNvPr id="10" name="Рисунок 9" descr="баочка красная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3451775">
            <a:off x="2699792" y="1916832"/>
            <a:ext cx="1247775" cy="1152525"/>
          </a:xfrm>
          <a:prstGeom prst="rect">
            <a:avLst/>
          </a:prstGeom>
        </p:spPr>
      </p:pic>
      <p:pic>
        <p:nvPicPr>
          <p:cNvPr id="11" name="Рисунок 10" descr="бабочка летает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8813333">
            <a:off x="5947756" y="3845966"/>
            <a:ext cx="1247775" cy="1152525"/>
          </a:xfrm>
          <a:prstGeom prst="rect">
            <a:avLst/>
          </a:prstGeom>
        </p:spPr>
      </p:pic>
      <p:pic>
        <p:nvPicPr>
          <p:cNvPr id="12" name="Рисунок 11" descr="бабочка летает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732973">
            <a:off x="1475656" y="3789040"/>
            <a:ext cx="1247775" cy="1152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74638"/>
            <a:ext cx="6624736" cy="1066130"/>
          </a:xfrm>
        </p:spPr>
        <p:txBody>
          <a:bodyPr>
            <a:normAutofit fontScale="90000"/>
          </a:bodyPr>
          <a:lstStyle/>
          <a:p>
            <a:r>
              <a:rPr lang="ru-RU" sz="3600" b="1" i="1" dirty="0" smtClean="0">
                <a:solidFill>
                  <a:srgbClr val="FF0066"/>
                </a:solidFill>
              </a:rPr>
              <a:t>С праздником! </a:t>
            </a:r>
            <a:r>
              <a:rPr lang="ru-RU" sz="3600" b="1" i="1" dirty="0" smtClean="0">
                <a:solidFill>
                  <a:srgbClr val="FF0066"/>
                </a:solidFill>
              </a:rPr>
              <a:t/>
            </a:r>
            <a:br>
              <a:rPr lang="ru-RU" sz="3600" b="1" i="1" dirty="0" smtClean="0">
                <a:solidFill>
                  <a:srgbClr val="FF0066"/>
                </a:solidFill>
              </a:rPr>
            </a:br>
            <a:r>
              <a:rPr lang="ru-RU" sz="3600" b="1" i="1" dirty="0" smtClean="0">
                <a:solidFill>
                  <a:srgbClr val="FF0066"/>
                </a:solidFill>
              </a:rPr>
              <a:t>Дорогие </a:t>
            </a:r>
            <a:r>
              <a:rPr lang="ru-RU" sz="3600" b="1" i="1" dirty="0" smtClean="0">
                <a:solidFill>
                  <a:srgbClr val="FF0066"/>
                </a:solidFill>
              </a:rPr>
              <a:t>наши мамочки! </a:t>
            </a:r>
            <a:endParaRPr lang="ru-RU" sz="3600" b="1" i="1" dirty="0">
              <a:solidFill>
                <a:srgbClr val="FF0066"/>
              </a:solidFill>
            </a:endParaRPr>
          </a:p>
        </p:txBody>
      </p:sp>
      <p:pic>
        <p:nvPicPr>
          <p:cNvPr id="8" name="Содержимое 7" descr="i (13)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259632" y="1556792"/>
            <a:ext cx="3456384" cy="2400267"/>
          </a:xfrm>
        </p:spPr>
      </p:pic>
      <p:pic>
        <p:nvPicPr>
          <p:cNvPr id="9" name="Рисунок 8" descr="i (1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32040" y="1556792"/>
            <a:ext cx="3264363" cy="2448272"/>
          </a:xfrm>
          <a:prstGeom prst="rect">
            <a:avLst/>
          </a:prstGeom>
        </p:spPr>
      </p:pic>
      <p:pic>
        <p:nvPicPr>
          <p:cNvPr id="7" name="Содержимое 6" descr="i (11).jpg"/>
          <p:cNvPicPr>
            <a:picLocks noGrp="1" noChangeAspect="1"/>
          </p:cNvPicPr>
          <p:nvPr>
            <p:ph sz="half" idx="2"/>
          </p:nvPr>
        </p:nvPicPr>
        <p:blipFill>
          <a:blip r:embed="rId5" cstate="print"/>
          <a:stretch>
            <a:fillRect/>
          </a:stretch>
        </p:blipFill>
        <p:spPr>
          <a:xfrm>
            <a:off x="3059832" y="4005064"/>
            <a:ext cx="3168352" cy="252794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FF0066"/>
                </a:solidFill>
              </a:rPr>
              <a:t>Джентльмены из 1 «а»</a:t>
            </a:r>
            <a:endParaRPr lang="ru-RU" sz="3600" b="1" i="1" dirty="0">
              <a:solidFill>
                <a:srgbClr val="FF0066"/>
              </a:solidFill>
            </a:endParaRPr>
          </a:p>
        </p:txBody>
      </p:sp>
      <p:pic>
        <p:nvPicPr>
          <p:cNvPr id="6" name="Содержимое 5" descr="PSD.Boy.In.A.Frock.Coat.3000x452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950848" y="1600200"/>
            <a:ext cx="3120919" cy="470912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66"/>
                </a:solidFill>
              </a:rPr>
              <a:t>Для  вас поют наши мамы</a:t>
            </a:r>
            <a:r>
              <a:rPr lang="ru-RU" i="1" dirty="0" smtClean="0">
                <a:solidFill>
                  <a:srgbClr val="FF0066"/>
                </a:solidFill>
              </a:rPr>
              <a:t>.</a:t>
            </a:r>
            <a:endParaRPr lang="ru-RU" i="1" dirty="0">
              <a:solidFill>
                <a:srgbClr val="FF0066"/>
              </a:solidFill>
            </a:endParaRPr>
          </a:p>
        </p:txBody>
      </p:sp>
      <p:pic>
        <p:nvPicPr>
          <p:cNvPr id="4" name="Содержимое 3" descr="911807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843808" y="1196752"/>
            <a:ext cx="3879304" cy="517240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FF0066"/>
                </a:solidFill>
              </a:rPr>
              <a:t>Сценка «Три мамы».</a:t>
            </a:r>
            <a:endParaRPr lang="ru-RU" i="1" dirty="0">
              <a:solidFill>
                <a:srgbClr val="FF0066"/>
              </a:solidFill>
            </a:endParaRPr>
          </a:p>
        </p:txBody>
      </p:sp>
      <p:pic>
        <p:nvPicPr>
          <p:cNvPr id="9" name="Содержимое 8" descr="82238102_09597c576d41t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619672" y="1556792"/>
            <a:ext cx="6227654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i="1" dirty="0" smtClean="0">
                <a:solidFill>
                  <a:srgbClr val="FF0066"/>
                </a:solidFill>
              </a:rPr>
              <a:t>Танец исполняет 1 «ж».</a:t>
            </a:r>
            <a:endParaRPr lang="ru-RU" i="1" dirty="0">
              <a:solidFill>
                <a:srgbClr val="FF0066"/>
              </a:solidFill>
            </a:endParaRPr>
          </a:p>
        </p:txBody>
      </p:sp>
      <p:pic>
        <p:nvPicPr>
          <p:cNvPr id="9" name="Содержимое 8" descr="1164574-472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131840" y="1700808"/>
            <a:ext cx="3135316" cy="3857802"/>
          </a:xfrm>
        </p:spPr>
      </p:pic>
      <p:pic>
        <p:nvPicPr>
          <p:cNvPr id="10" name="Рисунок 9" descr="sozdat-dublikat-sostoyaniya591960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15616" y="1556792"/>
            <a:ext cx="2016224" cy="2264892"/>
          </a:xfrm>
          <a:prstGeom prst="rect">
            <a:avLst/>
          </a:prstGeom>
        </p:spPr>
      </p:pic>
      <p:pic>
        <p:nvPicPr>
          <p:cNvPr id="11" name="Рисунок 10" descr="sozdat-dublikat-sostoyaniya591960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51720" y="4293096"/>
            <a:ext cx="1728192" cy="1941336"/>
          </a:xfrm>
          <a:prstGeom prst="rect">
            <a:avLst/>
          </a:prstGeom>
        </p:spPr>
      </p:pic>
      <p:pic>
        <p:nvPicPr>
          <p:cNvPr id="12" name="Рисунок 11" descr="sozdat-dublikat-sostoyaniya591960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50789">
            <a:off x="6308249" y="1404856"/>
            <a:ext cx="2203370" cy="2475120"/>
          </a:xfrm>
          <a:prstGeom prst="rect">
            <a:avLst/>
          </a:prstGeom>
        </p:spPr>
      </p:pic>
      <p:pic>
        <p:nvPicPr>
          <p:cNvPr id="13" name="Рисунок 12" descr="sozdat-dublikat-sostoyaniya591960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44208" y="4149080"/>
            <a:ext cx="1730756" cy="19442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66"/>
                </a:solidFill>
              </a:rPr>
              <a:t>Загадки предлагают</a:t>
            </a:r>
            <a:br>
              <a:rPr lang="ru-RU" b="1" i="1" dirty="0" smtClean="0">
                <a:solidFill>
                  <a:srgbClr val="FF0066"/>
                </a:solidFill>
              </a:rPr>
            </a:br>
            <a:r>
              <a:rPr lang="ru-RU" b="1" i="1" dirty="0" smtClean="0">
                <a:solidFill>
                  <a:srgbClr val="FF0066"/>
                </a:solidFill>
              </a:rPr>
              <a:t> ребята из 1 «В» класса</a:t>
            </a:r>
            <a:endParaRPr lang="ru-RU" b="1" i="1" dirty="0">
              <a:solidFill>
                <a:srgbClr val="FF0066"/>
              </a:solidFill>
            </a:endParaRPr>
          </a:p>
        </p:txBody>
      </p:sp>
      <p:pic>
        <p:nvPicPr>
          <p:cNvPr id="9" name="Содержимое 8" descr="kartinka (12)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475656" y="1772816"/>
            <a:ext cx="6477000" cy="44005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FF0066"/>
                </a:solidFill>
              </a:rPr>
              <a:t>продавец</a:t>
            </a:r>
            <a:endParaRPr lang="ru-RU" i="1" dirty="0">
              <a:solidFill>
                <a:srgbClr val="FF0066"/>
              </a:solidFill>
            </a:endParaRPr>
          </a:p>
        </p:txBody>
      </p:sp>
      <p:pic>
        <p:nvPicPr>
          <p:cNvPr id="4" name="Содержимое 3" descr="55900_view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190749" y="1772816"/>
            <a:ext cx="5160991" cy="388106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FF0066"/>
                </a:solidFill>
              </a:rPr>
              <a:t>воспитатель</a:t>
            </a:r>
            <a:endParaRPr lang="ru-RU" i="1" dirty="0">
              <a:solidFill>
                <a:srgbClr val="FF0066"/>
              </a:solidFill>
            </a:endParaRPr>
          </a:p>
        </p:txBody>
      </p:sp>
      <p:pic>
        <p:nvPicPr>
          <p:cNvPr id="6" name="Содержимое 5" descr="kindergarten-home-education-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476375" y="1801019"/>
            <a:ext cx="6191250" cy="41243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6fb8ab7614f8b7b1d3df9c2fdf8cdbc84f49b8"/>
</p:tagLst>
</file>

<file path=ppt/theme/theme1.xml><?xml version="1.0" encoding="utf-8"?>
<a:theme xmlns:a="http://schemas.openxmlformats.org/drawingml/2006/main" name="butterfly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butterfly</Template>
  <TotalTime>248</TotalTime>
  <Words>74</Words>
  <Application>Microsoft Office PowerPoint</Application>
  <PresentationFormat>Экран (4:3)</PresentationFormat>
  <Paragraphs>22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butterfly</vt:lpstr>
      <vt:lpstr>Дорогие, любимые мамочки!</vt:lpstr>
      <vt:lpstr>Самые красивые цветы  брошу я к ногам твоим, родная….</vt:lpstr>
      <vt:lpstr>Джентльмены из 1 «а»</vt:lpstr>
      <vt:lpstr>Для  вас поют наши мамы.</vt:lpstr>
      <vt:lpstr>Сценка «Три мамы».</vt:lpstr>
      <vt:lpstr>Танец исполняет 1 «ж».</vt:lpstr>
      <vt:lpstr>Загадки предлагают  ребята из 1 «В» класса</vt:lpstr>
      <vt:lpstr>продавец</vt:lpstr>
      <vt:lpstr>воспитатель</vt:lpstr>
      <vt:lpstr>повар</vt:lpstr>
      <vt:lpstr>учитель</vt:lpstr>
      <vt:lpstr>почтальон</vt:lpstr>
      <vt:lpstr>музыкант</vt:lpstr>
      <vt:lpstr>медсестра</vt:lpstr>
      <vt:lpstr>портниха</vt:lpstr>
      <vt:lpstr>Частушки исполняют  ребята   1 «в» класса.</vt:lpstr>
      <vt:lpstr>Что означают женские имена… расскажет  1 «Д» класс</vt:lpstr>
      <vt:lpstr>Нежная, единственная, чудная…</vt:lpstr>
      <vt:lpstr>Награждаем участников конкурса рисунков «Портрет моей мамы»</vt:lpstr>
      <vt:lpstr>Мама, первое слово…</vt:lpstr>
      <vt:lpstr>С праздником!  Дорогие наши мамочки! 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32</cp:revision>
  <dcterms:created xsi:type="dcterms:W3CDTF">2013-08-21T11:39:09Z</dcterms:created>
  <dcterms:modified xsi:type="dcterms:W3CDTF">2013-11-28T21:44:55Z</dcterms:modified>
</cp:coreProperties>
</file>