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25182-884D-4136-A188-27F66E9D68F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343AA-0666-4867-A7E9-F45FE5E8B2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4290"/>
            <a:ext cx="8786874" cy="2143140"/>
          </a:xfrm>
        </p:spPr>
        <p:txBody>
          <a:bodyPr/>
          <a:lstStyle/>
          <a:p>
            <a:r>
              <a:rPr lang="ru-RU" b="1" i="1" dirty="0" smtClean="0">
                <a:solidFill>
                  <a:srgbClr val="CC00FF"/>
                </a:solidFill>
              </a:rPr>
              <a:t>Викторина</a:t>
            </a:r>
            <a:br>
              <a:rPr lang="ru-RU" b="1" i="1" dirty="0" smtClean="0">
                <a:solidFill>
                  <a:srgbClr val="CC00FF"/>
                </a:solidFill>
              </a:rPr>
            </a:br>
            <a:r>
              <a:rPr lang="ru-RU" b="1" i="1" dirty="0" smtClean="0">
                <a:solidFill>
                  <a:srgbClr val="CC00FF"/>
                </a:solidFill>
              </a:rPr>
              <a:t>«Математическая ярмарка»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643314"/>
            <a:ext cx="61436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28926" y="4286256"/>
            <a:ext cx="60722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C00FF"/>
                </a:solidFill>
              </a:rPr>
              <a:t>Воспитатель ГПД </a:t>
            </a:r>
          </a:p>
          <a:p>
            <a:r>
              <a:rPr lang="ru-RU" sz="3200" b="1" i="1" dirty="0" smtClean="0">
                <a:solidFill>
                  <a:srgbClr val="CC00FF"/>
                </a:solidFill>
              </a:rPr>
              <a:t>Овчинкина Татьяна Вадимовна</a:t>
            </a:r>
            <a:endParaRPr lang="ru-RU" sz="3200" b="1" i="1" dirty="0">
              <a:solidFill>
                <a:srgbClr val="CC00FF"/>
              </a:solidFill>
            </a:endParaRPr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1000100" y="2428868"/>
            <a:ext cx="914400" cy="1327028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7429520" y="3286124"/>
            <a:ext cx="1216152" cy="1216152"/>
          </a:xfrm>
          <a:prstGeom prst="cub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0100" y="928670"/>
            <a:ext cx="578647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Играем с цифрами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Назовите числа по представленным вашему вниманию данным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1 меньше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пяти                  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( 6)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сосед  восьмерки справа, слева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(9,7)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меньше трех, на 1 больше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2 меньше количества людей в квартете, на 3 больше, чем  в дуэте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( 2,5)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1 меньше, чем дней в неделе и на 5 больше, чем месяцев во времени года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(6, 8)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шестерка,  чей сосед справа, а двойка?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(5, 1)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чей сосед слева восьмерка, а четверка?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(9, 5)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сколько глаз увидело Репку в известной сказке?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(12)         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число на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меньше, чем шестерка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(4)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3" name="Picture 13" descr="http://im3-tub-ru.yandex.net/i?id=409555513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929198"/>
            <a:ext cx="1228725" cy="1428750"/>
          </a:xfrm>
          <a:prstGeom prst="rect">
            <a:avLst/>
          </a:prstGeom>
          <a:noFill/>
        </p:spPr>
      </p:pic>
      <p:pic>
        <p:nvPicPr>
          <p:cNvPr id="15375" name="Picture 15" descr="http://im2-tub-ru.yandex.net/i?id=296057060-1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57166"/>
            <a:ext cx="2571768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85918" y="785794"/>
            <a:ext cx="550072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Сообрази</a:t>
            </a: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4000" b="1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1.Заметить закономерность в рядах чисел, записать в каждую строчку по два следующих числа: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2,3,4,5,6,7,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8,9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10,9,8,7,6,5, 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4,3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5,10,15,20,25,3 0,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35,40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9,12,15,18,21,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24,27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8,8,6,6,4,4,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2,2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3,7,11,15,19,23,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27,31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9,1,7,1,5,1,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3,1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4,5,8,9,12,13,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16,17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25,25,21,21,17,17,   </a:t>
            </a:r>
            <a:r>
              <a:rPr lang="ru-RU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13,13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9" name="Picture 5" descr="http://im5-tub-ru.yandex.net/i?id=148961732-4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07194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428860" y="857232"/>
            <a:ext cx="635798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Проставьте, где требуется знаки действий, скобки, чтобы равенства были верными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     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5 5 5 = 26       5 5 5 5 = 30        5 5 5 5 = 50       5 5 5 5 = 55                        5 5 5 5 = 120     5 5 5 5 = 130     5 5 5 5 = 625     5 5 5 5 = 111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42910" y="5214950"/>
            <a:ext cx="278608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Ответы: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5х5+5:5=26          (5:5+5)х5=30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5х5+5х5=50         (5+5)х5+5=55   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5х5х5-5=120        5х5х5+5=130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5х5х5х5-625         555:5=111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Без названия - Фируза Насибуловна Хуснутдин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693255" cy="1643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357166"/>
            <a:ext cx="70009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3.Попытайтесь как можно быстрее прочитать группу слов, зашифрованных с использованием букв, чисел и числовых выражений. Выигрывает самый внимательный, сообразительный и быстрый.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   ГОСП 1,   Р 1 А,   Р 1 КА,   СМОР 1 А,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   ХОЛ 1 А,    БОР1,     6-5 ЦОВО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haroni" pitchFamily="2" charset="-79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АК 3 СА,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ВИ 3 НА,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УС 3 ЦА,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Ш 1+2 Х,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 ПА 5-2 ОТ,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7-4 БУНА,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ОСЕ 12:4 НА,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 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ДМИ 6-3 Й,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  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ЭЛЕК 7-4 ЧКА,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С 9:3 Ж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 5х8 А,      80:2 ОНОЖКА     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9" name="Picture 7" descr="http://im1-tub-ru.yandex.net/i?id=204643978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643446"/>
            <a:ext cx="2428892" cy="17947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428860" y="428604"/>
            <a:ext cx="61436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Задачи: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Шли 5 братьев. У каждого брата по 1 сестре. Сколько шло человек?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Сколько концов у пяти  палок?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6  картофелин сварились за30 минут. За сколько сварятся 3 картофелины?  (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30)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Крышка стола имеет 4 угла. Один угол отпилили. Сколько стало углов?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(5)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Поле пахали 7 тракторов. Два трактора  остановились. Сколько в поле   тракторов?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(7)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Сестра и брат пришли в школу одновременно. Брат шел быстрее. Кто из    них вышел раньше?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(сестра)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 Миши 3 пары варежек. Сколько варежек на левую руку?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Сережа выше Саши. Саша выше Пети.  Кто выше всех?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(Сережа)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://im1-tub-ru.yandex.net/i?id=65947626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136207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643042" y="0"/>
            <a:ext cx="5715008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Математические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вопросы</a:t>
            </a:r>
            <a:endParaRPr kumimoji="0" lang="ru-RU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Какую форму имеют предписывающие дорожные знаки?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(Квадрат)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Какую форму имеют запрещающие дорожные знаки?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(Круг)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называют беспрерывное движение чего-либо?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(Круговорот)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Назовите предмет, который бросают человеку, оказавшемуся     за бортом.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(Спасательный круг)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Как называется геометрическая фигура, которую представляет    собой     семья?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(Круг - семейный круг)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7" name="Picture 7" descr="http://im7-tub-ru.yandex.net/i?id=101582161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1362072" cy="10867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715272" y="1285860"/>
            <a:ext cx="1071570" cy="11287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00958" y="4857760"/>
            <a:ext cx="1428760" cy="127159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446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Викторина «Математическая ярмарка»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2014-01-06T08:53:38Z</dcterms:created>
  <dcterms:modified xsi:type="dcterms:W3CDTF">2014-01-06T11:10:13Z</dcterms:modified>
</cp:coreProperties>
</file>