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4660" autoAdjust="0"/>
  </p:normalViewPr>
  <p:slideViewPr>
    <p:cSldViewPr>
      <p:cViewPr>
        <p:scale>
          <a:sx n="66" d="100"/>
          <a:sy n="66" d="100"/>
        </p:scale>
        <p:origin x="-141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3274B-7E5B-4B9C-B4DD-3530E2E7ED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F49BF-C047-4EF5-9EFC-3DD2427B40CA}">
      <dgm:prSet phldrT="[Текст]" custT="1"/>
      <dgm:spPr>
        <a:solidFill>
          <a:schemeClr val="bg1"/>
        </a:solidFill>
        <a:ln w="57150">
          <a:solidFill>
            <a:srgbClr val="FF0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Рабочая программа педагога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разрабатывается педагогом на основе образовательной программы ДОУ. Структура и содержание рабочей программы разрабатывается в соответствии с ФГОС дошкольного образования, который действует с 01.01.2014 года. Рабочая программа является нормативным документом и утверждается руководителем дошкольного учреждения. </a:t>
          </a:r>
        </a:p>
        <a:p>
          <a:pPr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68D022C9-88DC-4668-B9C6-9BC46D466D4A}" type="parTrans" cxnId="{4153C953-587B-429B-8756-3B075A9E4723}">
      <dgm:prSet/>
      <dgm:spPr/>
      <dgm:t>
        <a:bodyPr/>
        <a:lstStyle/>
        <a:p>
          <a:endParaRPr lang="ru-RU"/>
        </a:p>
      </dgm:t>
    </dgm:pt>
    <dgm:pt modelId="{CED0F82B-06F4-4371-BD29-B85EDDEA5349}" type="sibTrans" cxnId="{4153C953-587B-429B-8756-3B075A9E4723}">
      <dgm:prSet/>
      <dgm:spPr/>
      <dgm:t>
        <a:bodyPr/>
        <a:lstStyle/>
        <a:p>
          <a:endParaRPr lang="ru-RU"/>
        </a:p>
      </dgm:t>
    </dgm:pt>
    <dgm:pt modelId="{0E4CDA82-10B2-4674-95AF-93C70EC207E5}">
      <dgm:prSet phldrT="[Текст]" custT="1"/>
      <dgm:spPr>
        <a:solidFill>
          <a:schemeClr val="bg1"/>
        </a:solidFill>
        <a:ln w="57150">
          <a:solidFill>
            <a:srgbClr val="FF0000"/>
          </a:solidFill>
        </a:ln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Цель рабочей программы: 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Создание условий для эффективного планирования, организации, управления воспитательно-образовательным процессом в рамках реализации образовательных областей в соответствии с ФГОС ДО. 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endParaRPr lang="ru-RU" dirty="0"/>
        </a:p>
      </dgm:t>
    </dgm:pt>
    <dgm:pt modelId="{9ACDDBCC-0873-490C-BD57-33CD421628B7}" type="parTrans" cxnId="{228B7E0E-0F26-4377-90D3-5FFBAA8B22D0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FE3F1EAB-89E5-4B79-AB58-C3CC240F96AD}" type="sibTrans" cxnId="{228B7E0E-0F26-4377-90D3-5FFBAA8B22D0}">
      <dgm:prSet/>
      <dgm:spPr/>
      <dgm:t>
        <a:bodyPr/>
        <a:lstStyle/>
        <a:p>
          <a:endParaRPr lang="ru-RU"/>
        </a:p>
      </dgm:t>
    </dgm:pt>
    <dgm:pt modelId="{30083E9D-073A-41CD-B9BB-CA1B9BC03F0F}">
      <dgm:prSet custT="1"/>
      <dgm:spPr>
        <a:solidFill>
          <a:schemeClr val="bg1"/>
        </a:solidFill>
        <a:ln w="57150">
          <a:solidFill>
            <a:srgbClr val="FF0000"/>
          </a:solidFill>
        </a:ln>
      </dgm:spPr>
      <dgm:t>
        <a:bodyPr/>
        <a:lstStyle/>
        <a:p>
          <a:pPr rtl="0"/>
          <a:r>
            <a:rPr lang="ru-RU" sz="1600" b="1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рабочей программы: </a:t>
          </a:r>
        </a:p>
        <a:p>
          <a:pPr rtl="0"/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содержание, объем, порядок изучения образовательных областей с учетом целей, задач, специфики воспитательно-образовательного процесса  и контингента воспитанников;</a:t>
          </a:r>
        </a:p>
        <a:p>
          <a:pPr rtl="0"/>
          <a:endParaRPr lang="ru-RU" sz="1600" b="0" i="0" baseline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Дать представление о практической реализации компонентов государственного образовательного стандарта при изучении образовательных областей;</a:t>
          </a:r>
        </a:p>
        <a:p>
          <a:pPr rtl="0"/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rtl="0"/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профессиональной компетентности педагогов через систематизацию воспитательно-образовательной деятельности. </a:t>
          </a:r>
        </a:p>
        <a:p>
          <a:pPr rtl="0"/>
          <a:endParaRPr lang="ru-RU" sz="15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420BEA73-B597-4434-AFCC-A2883A3FBA06}" type="parTrans" cxnId="{A0D177FA-79BF-449A-B6CF-2E81B0638A5B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A6D4726-ECF3-475A-BBF0-6BEC1BACF369}" type="sibTrans" cxnId="{A0D177FA-79BF-449A-B6CF-2E81B0638A5B}">
      <dgm:prSet/>
      <dgm:spPr/>
      <dgm:t>
        <a:bodyPr/>
        <a:lstStyle/>
        <a:p>
          <a:endParaRPr lang="ru-RU"/>
        </a:p>
      </dgm:t>
    </dgm:pt>
    <dgm:pt modelId="{D0E74B4B-E436-43C2-86BC-8AA98A68CCC4}" type="pres">
      <dgm:prSet presAssocID="{F213274B-7E5B-4B9C-B4DD-3530E2E7ED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3549CF-D8B3-4E7B-B3F9-CB86285B2B9F}" type="pres">
      <dgm:prSet presAssocID="{492F49BF-C047-4EF5-9EFC-3DD2427B40CA}" presName="hierRoot1" presStyleCnt="0">
        <dgm:presLayoutVars>
          <dgm:hierBranch val="init"/>
        </dgm:presLayoutVars>
      </dgm:prSet>
      <dgm:spPr/>
    </dgm:pt>
    <dgm:pt modelId="{FE3657FB-ED6F-46B6-AFE0-66B304844B5B}" type="pres">
      <dgm:prSet presAssocID="{492F49BF-C047-4EF5-9EFC-3DD2427B40CA}" presName="rootComposite1" presStyleCnt="0"/>
      <dgm:spPr/>
    </dgm:pt>
    <dgm:pt modelId="{04C178C5-C485-429E-866D-DEA6EB2CEE9A}" type="pres">
      <dgm:prSet presAssocID="{492F49BF-C047-4EF5-9EFC-3DD2427B40CA}" presName="rootText1" presStyleLbl="node0" presStyleIdx="0" presStyleCnt="1" custScaleX="530768" custScaleY="223650" custLinFactY="-12427" custLinFactNeighborX="-408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D22436-6DD9-4567-AC90-1966850AED45}" type="pres">
      <dgm:prSet presAssocID="{492F49BF-C047-4EF5-9EFC-3DD2427B40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A45ED5-6634-47C2-9F68-E703D8DD24E8}" type="pres">
      <dgm:prSet presAssocID="{492F49BF-C047-4EF5-9EFC-3DD2427B40CA}" presName="hierChild2" presStyleCnt="0"/>
      <dgm:spPr/>
    </dgm:pt>
    <dgm:pt modelId="{86F36745-F35F-4B69-B920-593C9A93BF67}" type="pres">
      <dgm:prSet presAssocID="{9ACDDBCC-0873-490C-BD57-33CD421628B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CDD52F2-BE9F-4836-A6E9-BDCC9AE1DD1C}" type="pres">
      <dgm:prSet presAssocID="{0E4CDA82-10B2-4674-95AF-93C70EC207E5}" presName="hierRoot2" presStyleCnt="0">
        <dgm:presLayoutVars>
          <dgm:hierBranch val="init"/>
        </dgm:presLayoutVars>
      </dgm:prSet>
      <dgm:spPr/>
    </dgm:pt>
    <dgm:pt modelId="{D1A4D1FF-FC9C-4E2B-B0D7-7D3DD5A2B01F}" type="pres">
      <dgm:prSet presAssocID="{0E4CDA82-10B2-4674-95AF-93C70EC207E5}" presName="rootComposite" presStyleCnt="0"/>
      <dgm:spPr/>
    </dgm:pt>
    <dgm:pt modelId="{51FC5915-B08D-4D6A-8FE9-2A57F93CB9A1}" type="pres">
      <dgm:prSet presAssocID="{0E4CDA82-10B2-4674-95AF-93C70EC207E5}" presName="rootText" presStyleLbl="node2" presStyleIdx="0" presStyleCnt="2" custScaleX="250692" custScaleY="370868" custLinFactNeighborX="-64" custLinFactNeighborY="-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E296A4-0FCE-4FF7-84DE-49872B0F0338}" type="pres">
      <dgm:prSet presAssocID="{0E4CDA82-10B2-4674-95AF-93C70EC207E5}" presName="rootConnector" presStyleLbl="node2" presStyleIdx="0" presStyleCnt="2"/>
      <dgm:spPr/>
      <dgm:t>
        <a:bodyPr/>
        <a:lstStyle/>
        <a:p>
          <a:endParaRPr lang="ru-RU"/>
        </a:p>
      </dgm:t>
    </dgm:pt>
    <dgm:pt modelId="{F236E936-9246-4D98-BBB2-750CE35418C5}" type="pres">
      <dgm:prSet presAssocID="{0E4CDA82-10B2-4674-95AF-93C70EC207E5}" presName="hierChild4" presStyleCnt="0"/>
      <dgm:spPr/>
    </dgm:pt>
    <dgm:pt modelId="{3349FDF3-63FC-43A0-AFD5-467E3D9DEFF2}" type="pres">
      <dgm:prSet presAssocID="{0E4CDA82-10B2-4674-95AF-93C70EC207E5}" presName="hierChild5" presStyleCnt="0"/>
      <dgm:spPr/>
    </dgm:pt>
    <dgm:pt modelId="{A8634A62-32BC-40F3-8293-5EE0145F350B}" type="pres">
      <dgm:prSet presAssocID="{420BEA73-B597-4434-AFCC-A2883A3FBA0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CA4337F-4830-46D6-80C2-CDB601F46D35}" type="pres">
      <dgm:prSet presAssocID="{30083E9D-073A-41CD-B9BB-CA1B9BC03F0F}" presName="hierRoot2" presStyleCnt="0">
        <dgm:presLayoutVars>
          <dgm:hierBranch val="init"/>
        </dgm:presLayoutVars>
      </dgm:prSet>
      <dgm:spPr/>
    </dgm:pt>
    <dgm:pt modelId="{AC741DE9-B0A3-42FE-B233-C5BDDFA44528}" type="pres">
      <dgm:prSet presAssocID="{30083E9D-073A-41CD-B9BB-CA1B9BC03F0F}" presName="rootComposite" presStyleCnt="0"/>
      <dgm:spPr/>
    </dgm:pt>
    <dgm:pt modelId="{FE7B0B66-B88A-445F-89FA-AB49F1C01A23}" type="pres">
      <dgm:prSet presAssocID="{30083E9D-073A-41CD-B9BB-CA1B9BC03F0F}" presName="rootText" presStyleLbl="node2" presStyleIdx="1" presStyleCnt="2" custScaleX="341813" custScaleY="488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B58FD-2146-48BA-94F9-A1DE361E3008}" type="pres">
      <dgm:prSet presAssocID="{30083E9D-073A-41CD-B9BB-CA1B9BC03F0F}" presName="rootConnector" presStyleLbl="node2" presStyleIdx="1" presStyleCnt="2"/>
      <dgm:spPr/>
      <dgm:t>
        <a:bodyPr/>
        <a:lstStyle/>
        <a:p>
          <a:endParaRPr lang="ru-RU"/>
        </a:p>
      </dgm:t>
    </dgm:pt>
    <dgm:pt modelId="{5C7D7F79-0234-40AD-8359-A8A96C83B959}" type="pres">
      <dgm:prSet presAssocID="{30083E9D-073A-41CD-B9BB-CA1B9BC03F0F}" presName="hierChild4" presStyleCnt="0"/>
      <dgm:spPr/>
    </dgm:pt>
    <dgm:pt modelId="{078B143D-9DAC-46BC-AAA7-64CE9BC91C50}" type="pres">
      <dgm:prSet presAssocID="{30083E9D-073A-41CD-B9BB-CA1B9BC03F0F}" presName="hierChild5" presStyleCnt="0"/>
      <dgm:spPr/>
    </dgm:pt>
    <dgm:pt modelId="{99440DA7-C209-46F8-A275-F5C2524BB84C}" type="pres">
      <dgm:prSet presAssocID="{492F49BF-C047-4EF5-9EFC-3DD2427B40CA}" presName="hierChild3" presStyleCnt="0"/>
      <dgm:spPr/>
    </dgm:pt>
  </dgm:ptLst>
  <dgm:cxnLst>
    <dgm:cxn modelId="{2AA473BC-ADCF-4875-97C3-2DCEE260C77F}" type="presOf" srcId="{492F49BF-C047-4EF5-9EFC-3DD2427B40CA}" destId="{4AD22436-6DD9-4567-AC90-1966850AED45}" srcOrd="1" destOrd="0" presId="urn:microsoft.com/office/officeart/2005/8/layout/orgChart1"/>
    <dgm:cxn modelId="{A1B23B9D-F096-44D1-A70A-E1E5AC4F19B7}" type="presOf" srcId="{30083E9D-073A-41CD-B9BB-CA1B9BC03F0F}" destId="{7CBB58FD-2146-48BA-94F9-A1DE361E3008}" srcOrd="1" destOrd="0" presId="urn:microsoft.com/office/officeart/2005/8/layout/orgChart1"/>
    <dgm:cxn modelId="{A118E2ED-0099-431C-88A9-4C5C91682E5C}" type="presOf" srcId="{0E4CDA82-10B2-4674-95AF-93C70EC207E5}" destId="{3EE296A4-0FCE-4FF7-84DE-49872B0F0338}" srcOrd="1" destOrd="0" presId="urn:microsoft.com/office/officeart/2005/8/layout/orgChart1"/>
    <dgm:cxn modelId="{51C248A2-7544-4310-BFE6-F3DB8C99187B}" type="presOf" srcId="{0E4CDA82-10B2-4674-95AF-93C70EC207E5}" destId="{51FC5915-B08D-4D6A-8FE9-2A57F93CB9A1}" srcOrd="0" destOrd="0" presId="urn:microsoft.com/office/officeart/2005/8/layout/orgChart1"/>
    <dgm:cxn modelId="{285250D4-882C-498B-AFF9-4441A1AAD875}" type="presOf" srcId="{420BEA73-B597-4434-AFCC-A2883A3FBA06}" destId="{A8634A62-32BC-40F3-8293-5EE0145F350B}" srcOrd="0" destOrd="0" presId="urn:microsoft.com/office/officeart/2005/8/layout/orgChart1"/>
    <dgm:cxn modelId="{A0D177FA-79BF-449A-B6CF-2E81B0638A5B}" srcId="{492F49BF-C047-4EF5-9EFC-3DD2427B40CA}" destId="{30083E9D-073A-41CD-B9BB-CA1B9BC03F0F}" srcOrd="1" destOrd="0" parTransId="{420BEA73-B597-4434-AFCC-A2883A3FBA06}" sibTransId="{6A6D4726-ECF3-475A-BBF0-6BEC1BACF369}"/>
    <dgm:cxn modelId="{228B7E0E-0F26-4377-90D3-5FFBAA8B22D0}" srcId="{492F49BF-C047-4EF5-9EFC-3DD2427B40CA}" destId="{0E4CDA82-10B2-4674-95AF-93C70EC207E5}" srcOrd="0" destOrd="0" parTransId="{9ACDDBCC-0873-490C-BD57-33CD421628B7}" sibTransId="{FE3F1EAB-89E5-4B79-AB58-C3CC240F96AD}"/>
    <dgm:cxn modelId="{FE146760-15D1-48F5-B80B-731A492815A8}" type="presOf" srcId="{9ACDDBCC-0873-490C-BD57-33CD421628B7}" destId="{86F36745-F35F-4B69-B920-593C9A93BF67}" srcOrd="0" destOrd="0" presId="urn:microsoft.com/office/officeart/2005/8/layout/orgChart1"/>
    <dgm:cxn modelId="{34561722-EA4A-4725-B478-F9704FE0D9EF}" type="presOf" srcId="{F213274B-7E5B-4B9C-B4DD-3530E2E7ED2A}" destId="{D0E74B4B-E436-43C2-86BC-8AA98A68CCC4}" srcOrd="0" destOrd="0" presId="urn:microsoft.com/office/officeart/2005/8/layout/orgChart1"/>
    <dgm:cxn modelId="{B0970095-F778-4B93-A7E0-FC5D04F690A2}" type="presOf" srcId="{492F49BF-C047-4EF5-9EFC-3DD2427B40CA}" destId="{04C178C5-C485-429E-866D-DEA6EB2CEE9A}" srcOrd="0" destOrd="0" presId="urn:microsoft.com/office/officeart/2005/8/layout/orgChart1"/>
    <dgm:cxn modelId="{4153C953-587B-429B-8756-3B075A9E4723}" srcId="{F213274B-7E5B-4B9C-B4DD-3530E2E7ED2A}" destId="{492F49BF-C047-4EF5-9EFC-3DD2427B40CA}" srcOrd="0" destOrd="0" parTransId="{68D022C9-88DC-4668-B9C6-9BC46D466D4A}" sibTransId="{CED0F82B-06F4-4371-BD29-B85EDDEA5349}"/>
    <dgm:cxn modelId="{A67463D2-7514-4796-A497-E87EA78AF38F}" type="presOf" srcId="{30083E9D-073A-41CD-B9BB-CA1B9BC03F0F}" destId="{FE7B0B66-B88A-445F-89FA-AB49F1C01A23}" srcOrd="0" destOrd="0" presId="urn:microsoft.com/office/officeart/2005/8/layout/orgChart1"/>
    <dgm:cxn modelId="{18376A6B-EF35-4CE4-8747-E0F42F568584}" type="presParOf" srcId="{D0E74B4B-E436-43C2-86BC-8AA98A68CCC4}" destId="{3A3549CF-D8B3-4E7B-B3F9-CB86285B2B9F}" srcOrd="0" destOrd="0" presId="urn:microsoft.com/office/officeart/2005/8/layout/orgChart1"/>
    <dgm:cxn modelId="{C07C5908-6793-4D14-BEC2-DAD3EF520D0C}" type="presParOf" srcId="{3A3549CF-D8B3-4E7B-B3F9-CB86285B2B9F}" destId="{FE3657FB-ED6F-46B6-AFE0-66B304844B5B}" srcOrd="0" destOrd="0" presId="urn:microsoft.com/office/officeart/2005/8/layout/orgChart1"/>
    <dgm:cxn modelId="{9F232002-019D-4591-AC89-A3C888480919}" type="presParOf" srcId="{FE3657FB-ED6F-46B6-AFE0-66B304844B5B}" destId="{04C178C5-C485-429E-866D-DEA6EB2CEE9A}" srcOrd="0" destOrd="0" presId="urn:microsoft.com/office/officeart/2005/8/layout/orgChart1"/>
    <dgm:cxn modelId="{B0F31EA3-6D8B-4A09-B576-16D51B864F34}" type="presParOf" srcId="{FE3657FB-ED6F-46B6-AFE0-66B304844B5B}" destId="{4AD22436-6DD9-4567-AC90-1966850AED45}" srcOrd="1" destOrd="0" presId="urn:microsoft.com/office/officeart/2005/8/layout/orgChart1"/>
    <dgm:cxn modelId="{BA41C312-E483-4476-B899-34ECF89B6DE6}" type="presParOf" srcId="{3A3549CF-D8B3-4E7B-B3F9-CB86285B2B9F}" destId="{E6A45ED5-6634-47C2-9F68-E703D8DD24E8}" srcOrd="1" destOrd="0" presId="urn:microsoft.com/office/officeart/2005/8/layout/orgChart1"/>
    <dgm:cxn modelId="{02592AF4-7954-4426-8B95-82040E24803F}" type="presParOf" srcId="{E6A45ED5-6634-47C2-9F68-E703D8DD24E8}" destId="{86F36745-F35F-4B69-B920-593C9A93BF67}" srcOrd="0" destOrd="0" presId="urn:microsoft.com/office/officeart/2005/8/layout/orgChart1"/>
    <dgm:cxn modelId="{4D4ED8AE-010A-45A0-A248-3B13196A02B3}" type="presParOf" srcId="{E6A45ED5-6634-47C2-9F68-E703D8DD24E8}" destId="{DCDD52F2-BE9F-4836-A6E9-BDCC9AE1DD1C}" srcOrd="1" destOrd="0" presId="urn:microsoft.com/office/officeart/2005/8/layout/orgChart1"/>
    <dgm:cxn modelId="{521F602A-86C2-4442-84CC-ED048A7EFF88}" type="presParOf" srcId="{DCDD52F2-BE9F-4836-A6E9-BDCC9AE1DD1C}" destId="{D1A4D1FF-FC9C-4E2B-B0D7-7D3DD5A2B01F}" srcOrd="0" destOrd="0" presId="urn:microsoft.com/office/officeart/2005/8/layout/orgChart1"/>
    <dgm:cxn modelId="{32733F12-4093-4B1B-8A61-52725020E6D8}" type="presParOf" srcId="{D1A4D1FF-FC9C-4E2B-B0D7-7D3DD5A2B01F}" destId="{51FC5915-B08D-4D6A-8FE9-2A57F93CB9A1}" srcOrd="0" destOrd="0" presId="urn:microsoft.com/office/officeart/2005/8/layout/orgChart1"/>
    <dgm:cxn modelId="{C43D1BB0-E0B6-4531-8527-CD1B2D85E594}" type="presParOf" srcId="{D1A4D1FF-FC9C-4E2B-B0D7-7D3DD5A2B01F}" destId="{3EE296A4-0FCE-4FF7-84DE-49872B0F0338}" srcOrd="1" destOrd="0" presId="urn:microsoft.com/office/officeart/2005/8/layout/orgChart1"/>
    <dgm:cxn modelId="{62326BD4-BCB4-4C33-B3A8-555E21590E40}" type="presParOf" srcId="{DCDD52F2-BE9F-4836-A6E9-BDCC9AE1DD1C}" destId="{F236E936-9246-4D98-BBB2-750CE35418C5}" srcOrd="1" destOrd="0" presId="urn:microsoft.com/office/officeart/2005/8/layout/orgChart1"/>
    <dgm:cxn modelId="{63435CF6-DA4B-4B1C-9F8B-72BFE2B402F7}" type="presParOf" srcId="{DCDD52F2-BE9F-4836-A6E9-BDCC9AE1DD1C}" destId="{3349FDF3-63FC-43A0-AFD5-467E3D9DEFF2}" srcOrd="2" destOrd="0" presId="urn:microsoft.com/office/officeart/2005/8/layout/orgChart1"/>
    <dgm:cxn modelId="{05147CB6-79C5-4FFD-BC31-534829E9D597}" type="presParOf" srcId="{E6A45ED5-6634-47C2-9F68-E703D8DD24E8}" destId="{A8634A62-32BC-40F3-8293-5EE0145F350B}" srcOrd="2" destOrd="0" presId="urn:microsoft.com/office/officeart/2005/8/layout/orgChart1"/>
    <dgm:cxn modelId="{BBABCC9A-EFFC-4555-BFC1-14F23C626202}" type="presParOf" srcId="{E6A45ED5-6634-47C2-9F68-E703D8DD24E8}" destId="{9CA4337F-4830-46D6-80C2-CDB601F46D35}" srcOrd="3" destOrd="0" presId="urn:microsoft.com/office/officeart/2005/8/layout/orgChart1"/>
    <dgm:cxn modelId="{6212A120-DE4D-4860-8B5A-6367E8B44B61}" type="presParOf" srcId="{9CA4337F-4830-46D6-80C2-CDB601F46D35}" destId="{AC741DE9-B0A3-42FE-B233-C5BDDFA44528}" srcOrd="0" destOrd="0" presId="urn:microsoft.com/office/officeart/2005/8/layout/orgChart1"/>
    <dgm:cxn modelId="{7489D494-14BE-49EB-A182-88460300BDE6}" type="presParOf" srcId="{AC741DE9-B0A3-42FE-B233-C5BDDFA44528}" destId="{FE7B0B66-B88A-445F-89FA-AB49F1C01A23}" srcOrd="0" destOrd="0" presId="urn:microsoft.com/office/officeart/2005/8/layout/orgChart1"/>
    <dgm:cxn modelId="{BD6F7AD4-36E0-4C78-BE55-6EAC56C4ED26}" type="presParOf" srcId="{AC741DE9-B0A3-42FE-B233-C5BDDFA44528}" destId="{7CBB58FD-2146-48BA-94F9-A1DE361E3008}" srcOrd="1" destOrd="0" presId="urn:microsoft.com/office/officeart/2005/8/layout/orgChart1"/>
    <dgm:cxn modelId="{9EA3563E-B1DC-4DFE-A21C-73B469EAFA13}" type="presParOf" srcId="{9CA4337F-4830-46D6-80C2-CDB601F46D35}" destId="{5C7D7F79-0234-40AD-8359-A8A96C83B959}" srcOrd="1" destOrd="0" presId="urn:microsoft.com/office/officeart/2005/8/layout/orgChart1"/>
    <dgm:cxn modelId="{6C9A534F-F29C-4BD4-A6E4-7F25C7101CAF}" type="presParOf" srcId="{9CA4337F-4830-46D6-80C2-CDB601F46D35}" destId="{078B143D-9DAC-46BC-AAA7-64CE9BC91C50}" srcOrd="2" destOrd="0" presId="urn:microsoft.com/office/officeart/2005/8/layout/orgChart1"/>
    <dgm:cxn modelId="{1B0A9EA2-A3C1-424A-9E0F-184960BCD7D3}" type="presParOf" srcId="{3A3549CF-D8B3-4E7B-B3F9-CB86285B2B9F}" destId="{99440DA7-C209-46F8-A275-F5C2524BB8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6CD5E-9A61-4F46-BDE6-0C964E96ED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BF2FF4-EC60-4EEC-981E-FC9F475744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Организационный раздел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B414FE-E965-4F87-9A27-6053CA72A841}" type="parTrans" cxnId="{7D9456D9-CCBD-42E2-98E7-B5EF512B85E9}">
      <dgm:prSet/>
      <dgm:spPr/>
      <dgm:t>
        <a:bodyPr/>
        <a:lstStyle/>
        <a:p>
          <a:endParaRPr lang="ru-RU"/>
        </a:p>
      </dgm:t>
    </dgm:pt>
    <dgm:pt modelId="{ABB01B7C-34D7-4DBE-B672-95EA1F4A91A0}" type="sibTrans" cxnId="{7D9456D9-CCBD-42E2-98E7-B5EF512B85E9}">
      <dgm:prSet/>
      <dgm:spPr/>
      <dgm:t>
        <a:bodyPr/>
        <a:lstStyle/>
        <a:p>
          <a:endParaRPr lang="ru-RU"/>
        </a:p>
      </dgm:t>
    </dgm:pt>
    <dgm:pt modelId="{B8AE3B5F-0559-4BC2-BF48-E96956F87BE1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1.Содержание психолого-педагогической работы по образовательным областям</a:t>
          </a:r>
        </a:p>
        <a:p>
          <a:pPr marL="0" marR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2.Календарно-тематическое планирование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3.Взаимодействие с семьями воспитанников</a:t>
          </a:r>
        </a:p>
      </dgm:t>
    </dgm:pt>
    <dgm:pt modelId="{73F1EFDA-BDFC-44CF-B720-F052B352EB86}" type="parTrans" cxnId="{90EFBE12-ED9D-45D2-A14A-0BD5AA9776BC}">
      <dgm:prSet/>
      <dgm:spPr/>
      <dgm:t>
        <a:bodyPr/>
        <a:lstStyle/>
        <a:p>
          <a:endParaRPr lang="ru-RU"/>
        </a:p>
      </dgm:t>
    </dgm:pt>
    <dgm:pt modelId="{B39BFBF0-6AFA-435D-8A3D-854D80893E71}" type="sibTrans" cxnId="{90EFBE12-ED9D-45D2-A14A-0BD5AA9776BC}">
      <dgm:prSet/>
      <dgm:spPr/>
      <dgm:t>
        <a:bodyPr/>
        <a:lstStyle/>
        <a:p>
          <a:endParaRPr lang="ru-RU"/>
        </a:p>
      </dgm:t>
    </dgm:pt>
    <dgm:pt modelId="{466B9C1E-6A83-4B6E-9766-2241F9A4C8B3}">
      <dgm:prSet custT="1"/>
      <dgm:spPr/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1.Режим дня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2.Особенности традиционных мероприятий ДОУ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3.Организация предметно-пространственной развивающей образовательной среды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4.Учебно-методич. обеспечение программы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5. Список литературы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6.Приложения</a:t>
          </a:r>
        </a:p>
      </dgm:t>
    </dgm:pt>
    <dgm:pt modelId="{EA1CE28B-4F39-498C-8CA3-289227D1E1A2}" type="parTrans" cxnId="{485E68CC-3F17-4CA5-9EFE-860F68F47257}">
      <dgm:prSet/>
      <dgm:spPr/>
      <dgm:t>
        <a:bodyPr/>
        <a:lstStyle/>
        <a:p>
          <a:endParaRPr lang="ru-RU"/>
        </a:p>
      </dgm:t>
    </dgm:pt>
    <dgm:pt modelId="{8DC8932A-3D5D-4AC6-A4F4-0BB9BEEDEDF9}" type="sibTrans" cxnId="{485E68CC-3F17-4CA5-9EFE-860F68F47257}">
      <dgm:prSet/>
      <dgm:spPr/>
      <dgm:t>
        <a:bodyPr/>
        <a:lstStyle/>
        <a:p>
          <a:endParaRPr lang="ru-RU"/>
        </a:p>
      </dgm:t>
    </dgm:pt>
    <dgm:pt modelId="{CCD4EE68-47CA-4C5A-80D4-0A564B022C7E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1.Пояснительная записка </a:t>
          </a: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2.Планируемые результаты освоения программы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9892FD6-2E38-43DA-AA03-DBAC36F23149}" type="sibTrans" cxnId="{055CAC4E-BACF-4540-94E4-53BF542FDB62}">
      <dgm:prSet/>
      <dgm:spPr/>
      <dgm:t>
        <a:bodyPr/>
        <a:lstStyle/>
        <a:p>
          <a:endParaRPr lang="ru-RU"/>
        </a:p>
      </dgm:t>
    </dgm:pt>
    <dgm:pt modelId="{34DA8FD3-2B96-42B2-9AEC-32A90F2862CE}" type="parTrans" cxnId="{055CAC4E-BACF-4540-94E4-53BF542FDB62}">
      <dgm:prSet/>
      <dgm:spPr/>
      <dgm:t>
        <a:bodyPr/>
        <a:lstStyle/>
        <a:p>
          <a:endParaRPr lang="ru-RU"/>
        </a:p>
      </dgm:t>
    </dgm:pt>
    <dgm:pt modelId="{9B53460B-C303-4981-BD7D-1F1B5208842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Целевой раздел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0E2DD97-3C45-4512-B516-1810C29ACFAB}" type="sibTrans" cxnId="{4F787004-9244-497F-BFFC-8387E081CCAA}">
      <dgm:prSet/>
      <dgm:spPr/>
      <dgm:t>
        <a:bodyPr/>
        <a:lstStyle/>
        <a:p>
          <a:endParaRPr lang="ru-RU"/>
        </a:p>
      </dgm:t>
    </dgm:pt>
    <dgm:pt modelId="{64F6C422-C2EC-48BF-AD59-2A521A960F05}" type="parTrans" cxnId="{4F787004-9244-497F-BFFC-8387E081CCAA}">
      <dgm:prSet/>
      <dgm:spPr/>
      <dgm:t>
        <a:bodyPr/>
        <a:lstStyle/>
        <a:p>
          <a:endParaRPr lang="ru-RU"/>
        </a:p>
      </dgm:t>
    </dgm:pt>
    <dgm:pt modelId="{022A06AA-CDC9-4412-AC19-2EEEA7C90E1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РАЗДЕЛЫ РАБОЧЕЙ ПРОГРАММЫ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C28258A-C67C-46AA-8052-51771F7B778E}" type="sibTrans" cxnId="{AB849CE2-4E70-469D-8203-AFCCE1987464}">
      <dgm:prSet/>
      <dgm:spPr/>
      <dgm:t>
        <a:bodyPr/>
        <a:lstStyle/>
        <a:p>
          <a:endParaRPr lang="ru-RU"/>
        </a:p>
      </dgm:t>
    </dgm:pt>
    <dgm:pt modelId="{6448F8A2-3ECF-4B42-8D09-D15C687B1FF9}" type="parTrans" cxnId="{AB849CE2-4E70-469D-8203-AFCCE1987464}">
      <dgm:prSet/>
      <dgm:spPr/>
      <dgm:t>
        <a:bodyPr/>
        <a:lstStyle/>
        <a:p>
          <a:endParaRPr lang="ru-RU"/>
        </a:p>
      </dgm:t>
    </dgm:pt>
    <dgm:pt modelId="{A547C740-6053-4BD7-B21F-BDF22A0B54D5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Содержательный раздел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FA1513E-F01E-43B5-B67D-CF0DF1C74218}" type="parTrans" cxnId="{C2B09265-8716-4888-A5F6-5A67DEC01703}">
      <dgm:prSet/>
      <dgm:spPr/>
      <dgm:t>
        <a:bodyPr/>
        <a:lstStyle/>
        <a:p>
          <a:endParaRPr lang="ru-RU"/>
        </a:p>
      </dgm:t>
    </dgm:pt>
    <dgm:pt modelId="{381DCDE8-AE93-4D85-A16F-89815E3FFFCC}" type="sibTrans" cxnId="{C2B09265-8716-4888-A5F6-5A67DEC01703}">
      <dgm:prSet/>
      <dgm:spPr/>
      <dgm:t>
        <a:bodyPr/>
        <a:lstStyle/>
        <a:p>
          <a:endParaRPr lang="ru-RU"/>
        </a:p>
      </dgm:t>
    </dgm:pt>
    <dgm:pt modelId="{FD7BB402-FDB6-423F-AE27-8FFF9108FADC}" type="pres">
      <dgm:prSet presAssocID="{3FD6CD5E-9A61-4F46-BDE6-0C964E96ED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8AAD1B-96CA-415E-9AE1-8675E684610C}" type="pres">
      <dgm:prSet presAssocID="{022A06AA-CDC9-4412-AC19-2EEEA7C90E1D}" presName="hierRoot1" presStyleCnt="0"/>
      <dgm:spPr/>
    </dgm:pt>
    <dgm:pt modelId="{495AAF81-277F-4BB6-B267-3D29F6D768F0}" type="pres">
      <dgm:prSet presAssocID="{022A06AA-CDC9-4412-AC19-2EEEA7C90E1D}" presName="composite" presStyleCnt="0"/>
      <dgm:spPr/>
    </dgm:pt>
    <dgm:pt modelId="{76B8412C-7505-4CEF-93B9-6BFD3DC8954C}" type="pres">
      <dgm:prSet presAssocID="{022A06AA-CDC9-4412-AC19-2EEEA7C90E1D}" presName="background" presStyleLbl="node0" presStyleIdx="0" presStyleCnt="1"/>
      <dgm:spPr/>
    </dgm:pt>
    <dgm:pt modelId="{178A6EBA-0C1A-410F-8EB1-1F35FB903DBE}" type="pres">
      <dgm:prSet presAssocID="{022A06AA-CDC9-4412-AC19-2EEEA7C90E1D}" presName="text" presStyleLbl="fgAcc0" presStyleIdx="0" presStyleCnt="1" custScaleX="2000000" custScaleY="504194" custLinFactY="-300000" custLinFactNeighborX="-37135" custLinFactNeighborY="-336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D9361-3373-410E-945E-E0791BF198E1}" type="pres">
      <dgm:prSet presAssocID="{022A06AA-CDC9-4412-AC19-2EEEA7C90E1D}" presName="hierChild2" presStyleCnt="0"/>
      <dgm:spPr/>
    </dgm:pt>
    <dgm:pt modelId="{327D1B85-747D-4867-9005-C0D5C9416312}" type="pres">
      <dgm:prSet presAssocID="{64F6C422-C2EC-48BF-AD59-2A521A960F05}" presName="Name10" presStyleLbl="parChTrans1D2" presStyleIdx="0" presStyleCnt="4"/>
      <dgm:spPr/>
    </dgm:pt>
    <dgm:pt modelId="{3D34C869-DA64-4EA7-9E47-ABECCA790911}" type="pres">
      <dgm:prSet presAssocID="{9B53460B-C303-4981-BD7D-1F1B5208842D}" presName="hierRoot2" presStyleCnt="0"/>
      <dgm:spPr/>
    </dgm:pt>
    <dgm:pt modelId="{6377A448-F5F9-424C-835F-976A8218D766}" type="pres">
      <dgm:prSet presAssocID="{9B53460B-C303-4981-BD7D-1F1B5208842D}" presName="composite2" presStyleCnt="0"/>
      <dgm:spPr/>
    </dgm:pt>
    <dgm:pt modelId="{B9C57DA9-672A-4732-A9BE-88F309E5C0E0}" type="pres">
      <dgm:prSet presAssocID="{9B53460B-C303-4981-BD7D-1F1B5208842D}" presName="background2" presStyleLbl="node2" presStyleIdx="0" presStyleCnt="4"/>
      <dgm:spPr/>
    </dgm:pt>
    <dgm:pt modelId="{48F8878D-95A0-45B5-9E5F-A4201AF29A7E}" type="pres">
      <dgm:prSet presAssocID="{9B53460B-C303-4981-BD7D-1F1B5208842D}" presName="text2" presStyleLbl="fgAcc2" presStyleIdx="0" presStyleCnt="4" custScaleX="617125" custScaleY="347383" custLinFactY="-100000" custLinFactNeighborX="41531" custLinFactNeighborY="-135353">
        <dgm:presLayoutVars>
          <dgm:chPref val="3"/>
        </dgm:presLayoutVars>
      </dgm:prSet>
      <dgm:spPr/>
    </dgm:pt>
    <dgm:pt modelId="{30A67E83-1D6E-47C8-B565-6DD3D215D4D0}" type="pres">
      <dgm:prSet presAssocID="{9B53460B-C303-4981-BD7D-1F1B5208842D}" presName="hierChild3" presStyleCnt="0"/>
      <dgm:spPr/>
    </dgm:pt>
    <dgm:pt modelId="{FBAC6189-F7E7-402F-AF5E-25EA605E6F02}" type="pres">
      <dgm:prSet presAssocID="{34DA8FD3-2B96-42B2-9AEC-32A90F2862CE}" presName="Name17" presStyleLbl="parChTrans1D3" presStyleIdx="0" presStyleCnt="2"/>
      <dgm:spPr/>
    </dgm:pt>
    <dgm:pt modelId="{E46B7E3E-F0A0-461A-8C66-00B62E17C123}" type="pres">
      <dgm:prSet presAssocID="{CCD4EE68-47CA-4C5A-80D4-0A564B022C7E}" presName="hierRoot3" presStyleCnt="0"/>
      <dgm:spPr/>
    </dgm:pt>
    <dgm:pt modelId="{38A5A968-AF36-4F2C-8CBF-D93BD5475469}" type="pres">
      <dgm:prSet presAssocID="{CCD4EE68-47CA-4C5A-80D4-0A564B022C7E}" presName="composite3" presStyleCnt="0"/>
      <dgm:spPr/>
    </dgm:pt>
    <dgm:pt modelId="{CFCA9CC1-0ECC-491F-99D1-BD13EB8C6F67}" type="pres">
      <dgm:prSet presAssocID="{CCD4EE68-47CA-4C5A-80D4-0A564B022C7E}" presName="background3" presStyleLbl="node3" presStyleIdx="0" presStyleCnt="2"/>
      <dgm:spPr/>
    </dgm:pt>
    <dgm:pt modelId="{3A637A69-516D-4B94-9BCC-A2580D7E29B0}" type="pres">
      <dgm:prSet presAssocID="{CCD4EE68-47CA-4C5A-80D4-0A564B022C7E}" presName="text3" presStyleLbl="fgAcc3" presStyleIdx="0" presStyleCnt="2" custScaleX="769107" custScaleY="1606221" custLinFactNeighborX="47988" custLinFactNeighborY="42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5CAA6-2261-4391-B8DB-AA796B9DB3F3}" type="pres">
      <dgm:prSet presAssocID="{CCD4EE68-47CA-4C5A-80D4-0A564B022C7E}" presName="hierChild4" presStyleCnt="0"/>
      <dgm:spPr/>
    </dgm:pt>
    <dgm:pt modelId="{4F26343E-3BCC-4AEE-839C-705434EB7C71}" type="pres">
      <dgm:prSet presAssocID="{5FA1513E-F01E-43B5-B67D-CF0DF1C74218}" presName="Name10" presStyleLbl="parChTrans1D2" presStyleIdx="1" presStyleCnt="4"/>
      <dgm:spPr/>
    </dgm:pt>
    <dgm:pt modelId="{2EA1D6BF-CB8A-4C5A-8184-A9B960DB06E1}" type="pres">
      <dgm:prSet presAssocID="{A547C740-6053-4BD7-B21F-BDF22A0B54D5}" presName="hierRoot2" presStyleCnt="0"/>
      <dgm:spPr/>
    </dgm:pt>
    <dgm:pt modelId="{669CBA49-D6E7-4E57-8F0C-63467573E9DE}" type="pres">
      <dgm:prSet presAssocID="{A547C740-6053-4BD7-B21F-BDF22A0B54D5}" presName="composite2" presStyleCnt="0"/>
      <dgm:spPr/>
    </dgm:pt>
    <dgm:pt modelId="{A72016B7-4A49-4C26-B200-953D251266F6}" type="pres">
      <dgm:prSet presAssocID="{A547C740-6053-4BD7-B21F-BDF22A0B54D5}" presName="background2" presStyleLbl="node2" presStyleIdx="1" presStyleCnt="4"/>
      <dgm:spPr/>
    </dgm:pt>
    <dgm:pt modelId="{BDE8B528-2E22-4B13-B5D2-2020861DE28E}" type="pres">
      <dgm:prSet presAssocID="{A547C740-6053-4BD7-B21F-BDF22A0B54D5}" presName="text2" presStyleLbl="fgAcc2" presStyleIdx="1" presStyleCnt="4" custScaleX="878350" custScaleY="308909" custLinFactX="186208" custLinFactY="-100000" custLinFactNeighborX="200000" custLinFactNeighborY="-135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998BFB-0741-4E4C-9BB1-0AFF8AD4E144}" type="pres">
      <dgm:prSet presAssocID="{A547C740-6053-4BD7-B21F-BDF22A0B54D5}" presName="hierChild3" presStyleCnt="0"/>
      <dgm:spPr/>
    </dgm:pt>
    <dgm:pt modelId="{84A88F72-1A82-4260-9E30-F78DC5FA72A0}" type="pres">
      <dgm:prSet presAssocID="{73F1EFDA-BDFC-44CF-B720-F052B352EB86}" presName="Name10" presStyleLbl="parChTrans1D2" presStyleIdx="2" presStyleCnt="4"/>
      <dgm:spPr/>
    </dgm:pt>
    <dgm:pt modelId="{C78FBC3D-4BAC-4711-A5B5-97BDABC095D3}" type="pres">
      <dgm:prSet presAssocID="{B8AE3B5F-0559-4BC2-BF48-E96956F87BE1}" presName="hierRoot2" presStyleCnt="0"/>
      <dgm:spPr/>
    </dgm:pt>
    <dgm:pt modelId="{AEE0BCCF-EFFF-4BEF-B579-B1320599DE35}" type="pres">
      <dgm:prSet presAssocID="{B8AE3B5F-0559-4BC2-BF48-E96956F87BE1}" presName="composite2" presStyleCnt="0"/>
      <dgm:spPr/>
    </dgm:pt>
    <dgm:pt modelId="{E03426DC-AF3F-442A-BBC9-E4E4CE842C8C}" type="pres">
      <dgm:prSet presAssocID="{B8AE3B5F-0559-4BC2-BF48-E96956F87BE1}" presName="background2" presStyleLbl="node2" presStyleIdx="2" presStyleCnt="4"/>
      <dgm:spPr/>
    </dgm:pt>
    <dgm:pt modelId="{202A600F-628B-49DD-960D-A3C3D43FAFE1}" type="pres">
      <dgm:prSet presAssocID="{B8AE3B5F-0559-4BC2-BF48-E96956F87BE1}" presName="text2" presStyleLbl="fgAcc2" presStyleIdx="2" presStyleCnt="4" custScaleX="1085363" custScaleY="1692804" custLinFactX="-300000" custLinFactY="200000" custLinFactNeighborX="-351034" custLinFactNeighborY="210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3A097-4466-48F1-87B6-7DC43B04402E}" type="pres">
      <dgm:prSet presAssocID="{B8AE3B5F-0559-4BC2-BF48-E96956F87BE1}" presName="hierChild3" presStyleCnt="0"/>
      <dgm:spPr/>
    </dgm:pt>
    <dgm:pt modelId="{D4D2A7BB-FB4D-4D7E-953D-282B0E3C7A10}" type="pres">
      <dgm:prSet presAssocID="{31B414FE-E965-4F87-9A27-6053CA72A841}" presName="Name10" presStyleLbl="parChTrans1D2" presStyleIdx="3" presStyleCnt="4"/>
      <dgm:spPr/>
    </dgm:pt>
    <dgm:pt modelId="{1388E5AA-624B-4A73-AC8B-47959F5F785E}" type="pres">
      <dgm:prSet presAssocID="{70BF2FF4-EC60-4EEC-981E-FC9F47574447}" presName="hierRoot2" presStyleCnt="0"/>
      <dgm:spPr/>
    </dgm:pt>
    <dgm:pt modelId="{F954AAEA-203D-428E-82D8-8600EB7C4102}" type="pres">
      <dgm:prSet presAssocID="{70BF2FF4-EC60-4EEC-981E-FC9F47574447}" presName="composite2" presStyleCnt="0"/>
      <dgm:spPr/>
    </dgm:pt>
    <dgm:pt modelId="{D54D70CB-003C-4D86-A152-A7E1EECA1A9E}" type="pres">
      <dgm:prSet presAssocID="{70BF2FF4-EC60-4EEC-981E-FC9F47574447}" presName="background2" presStyleLbl="node2" presStyleIdx="3" presStyleCnt="4"/>
      <dgm:spPr/>
    </dgm:pt>
    <dgm:pt modelId="{FD1DF7D4-547B-4CED-98FC-2657D3993EA2}" type="pres">
      <dgm:prSet presAssocID="{70BF2FF4-EC60-4EEC-981E-FC9F47574447}" presName="text2" presStyleLbl="fgAcc2" presStyleIdx="3" presStyleCnt="4" custScaleX="793365" custScaleY="287979" custLinFactX="-300000" custLinFactY="-100000" custLinFactNeighborX="-330981" custLinFactNeighborY="-151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5D591-57C0-48F5-BF02-6E65D782D07D}" type="pres">
      <dgm:prSet presAssocID="{70BF2FF4-EC60-4EEC-981E-FC9F47574447}" presName="hierChild3" presStyleCnt="0"/>
      <dgm:spPr/>
    </dgm:pt>
    <dgm:pt modelId="{00C893C6-36B1-4077-91C7-6FD3DA78FD79}" type="pres">
      <dgm:prSet presAssocID="{EA1CE28B-4F39-498C-8CA3-289227D1E1A2}" presName="Name17" presStyleLbl="parChTrans1D3" presStyleIdx="1" presStyleCnt="2"/>
      <dgm:spPr/>
    </dgm:pt>
    <dgm:pt modelId="{8589C665-E0E8-47A1-8832-2AF57AF07180}" type="pres">
      <dgm:prSet presAssocID="{466B9C1E-6A83-4B6E-9766-2241F9A4C8B3}" presName="hierRoot3" presStyleCnt="0"/>
      <dgm:spPr/>
    </dgm:pt>
    <dgm:pt modelId="{B6F6105C-B21C-42CA-9559-F04786B69F0F}" type="pres">
      <dgm:prSet presAssocID="{466B9C1E-6A83-4B6E-9766-2241F9A4C8B3}" presName="composite3" presStyleCnt="0"/>
      <dgm:spPr/>
    </dgm:pt>
    <dgm:pt modelId="{690C7304-3810-4B60-8877-09680EE5C416}" type="pres">
      <dgm:prSet presAssocID="{466B9C1E-6A83-4B6E-9766-2241F9A4C8B3}" presName="background3" presStyleLbl="node3" presStyleIdx="1" presStyleCnt="2"/>
      <dgm:spPr/>
    </dgm:pt>
    <dgm:pt modelId="{2C8EAFD8-299B-4654-A3E0-9814B104CD54}" type="pres">
      <dgm:prSet presAssocID="{466B9C1E-6A83-4B6E-9766-2241F9A4C8B3}" presName="text3" presStyleLbl="fgAcc3" presStyleIdx="1" presStyleCnt="2" custScaleX="1249266" custScaleY="2000000" custLinFactX="-239701" custLinFactNeighborX="-300000" custLinFactNeighborY="-69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6733E7-9705-4CD8-9D0A-A22E13016C28}" type="pres">
      <dgm:prSet presAssocID="{466B9C1E-6A83-4B6E-9766-2241F9A4C8B3}" presName="hierChild4" presStyleCnt="0"/>
      <dgm:spPr/>
    </dgm:pt>
  </dgm:ptLst>
  <dgm:cxnLst>
    <dgm:cxn modelId="{90EFBE12-ED9D-45D2-A14A-0BD5AA9776BC}" srcId="{022A06AA-CDC9-4412-AC19-2EEEA7C90E1D}" destId="{B8AE3B5F-0559-4BC2-BF48-E96956F87BE1}" srcOrd="2" destOrd="0" parTransId="{73F1EFDA-BDFC-44CF-B720-F052B352EB86}" sibTransId="{B39BFBF0-6AFA-435D-8A3D-854D80893E71}"/>
    <dgm:cxn modelId="{7D9456D9-CCBD-42E2-98E7-B5EF512B85E9}" srcId="{022A06AA-CDC9-4412-AC19-2EEEA7C90E1D}" destId="{70BF2FF4-EC60-4EEC-981E-FC9F47574447}" srcOrd="3" destOrd="0" parTransId="{31B414FE-E965-4F87-9A27-6053CA72A841}" sibTransId="{ABB01B7C-34D7-4DBE-B672-95EA1F4A91A0}"/>
    <dgm:cxn modelId="{B7607411-33CD-4529-B84D-00955CDD40D6}" type="presOf" srcId="{70BF2FF4-EC60-4EEC-981E-FC9F47574447}" destId="{FD1DF7D4-547B-4CED-98FC-2657D3993EA2}" srcOrd="0" destOrd="0" presId="urn:microsoft.com/office/officeart/2005/8/layout/hierarchy1"/>
    <dgm:cxn modelId="{CF724012-4858-4DF1-A0AE-AC5B4A3FCB72}" type="presOf" srcId="{B8AE3B5F-0559-4BC2-BF48-E96956F87BE1}" destId="{202A600F-628B-49DD-960D-A3C3D43FAFE1}" srcOrd="0" destOrd="0" presId="urn:microsoft.com/office/officeart/2005/8/layout/hierarchy1"/>
    <dgm:cxn modelId="{97D2FA42-0274-477C-B155-054C832213FF}" type="presOf" srcId="{022A06AA-CDC9-4412-AC19-2EEEA7C90E1D}" destId="{178A6EBA-0C1A-410F-8EB1-1F35FB903DBE}" srcOrd="0" destOrd="0" presId="urn:microsoft.com/office/officeart/2005/8/layout/hierarchy1"/>
    <dgm:cxn modelId="{ADB9DC76-11F0-4237-84C3-A60D172BE9B9}" type="presOf" srcId="{64F6C422-C2EC-48BF-AD59-2A521A960F05}" destId="{327D1B85-747D-4867-9005-C0D5C9416312}" srcOrd="0" destOrd="0" presId="urn:microsoft.com/office/officeart/2005/8/layout/hierarchy1"/>
    <dgm:cxn modelId="{055CAC4E-BACF-4540-94E4-53BF542FDB62}" srcId="{9B53460B-C303-4981-BD7D-1F1B5208842D}" destId="{CCD4EE68-47CA-4C5A-80D4-0A564B022C7E}" srcOrd="0" destOrd="0" parTransId="{34DA8FD3-2B96-42B2-9AEC-32A90F2862CE}" sibTransId="{D9892FD6-2E38-43DA-AA03-DBAC36F23149}"/>
    <dgm:cxn modelId="{C2B09265-8716-4888-A5F6-5A67DEC01703}" srcId="{022A06AA-CDC9-4412-AC19-2EEEA7C90E1D}" destId="{A547C740-6053-4BD7-B21F-BDF22A0B54D5}" srcOrd="1" destOrd="0" parTransId="{5FA1513E-F01E-43B5-B67D-CF0DF1C74218}" sibTransId="{381DCDE8-AE93-4D85-A16F-89815E3FFFCC}"/>
    <dgm:cxn modelId="{1BF82835-258B-4EAE-AEFB-42B79C439045}" type="presOf" srcId="{EA1CE28B-4F39-498C-8CA3-289227D1E1A2}" destId="{00C893C6-36B1-4077-91C7-6FD3DA78FD79}" srcOrd="0" destOrd="0" presId="urn:microsoft.com/office/officeart/2005/8/layout/hierarchy1"/>
    <dgm:cxn modelId="{0AC80A4D-49D6-44E2-8708-0275DBC4ED1B}" type="presOf" srcId="{466B9C1E-6A83-4B6E-9766-2241F9A4C8B3}" destId="{2C8EAFD8-299B-4654-A3E0-9814B104CD54}" srcOrd="0" destOrd="0" presId="urn:microsoft.com/office/officeart/2005/8/layout/hierarchy1"/>
    <dgm:cxn modelId="{4F787004-9244-497F-BFFC-8387E081CCAA}" srcId="{022A06AA-CDC9-4412-AC19-2EEEA7C90E1D}" destId="{9B53460B-C303-4981-BD7D-1F1B5208842D}" srcOrd="0" destOrd="0" parTransId="{64F6C422-C2EC-48BF-AD59-2A521A960F05}" sibTransId="{80E2DD97-3C45-4512-B516-1810C29ACFAB}"/>
    <dgm:cxn modelId="{485E68CC-3F17-4CA5-9EFE-860F68F47257}" srcId="{70BF2FF4-EC60-4EEC-981E-FC9F47574447}" destId="{466B9C1E-6A83-4B6E-9766-2241F9A4C8B3}" srcOrd="0" destOrd="0" parTransId="{EA1CE28B-4F39-498C-8CA3-289227D1E1A2}" sibTransId="{8DC8932A-3D5D-4AC6-A4F4-0BB9BEEDEDF9}"/>
    <dgm:cxn modelId="{8814DB21-AE4F-4BE6-B388-B9D416B1FE6E}" type="presOf" srcId="{34DA8FD3-2B96-42B2-9AEC-32A90F2862CE}" destId="{FBAC6189-F7E7-402F-AF5E-25EA605E6F02}" srcOrd="0" destOrd="0" presId="urn:microsoft.com/office/officeart/2005/8/layout/hierarchy1"/>
    <dgm:cxn modelId="{5A33C248-85FA-44DF-91CC-5DC6199BB99E}" type="presOf" srcId="{A547C740-6053-4BD7-B21F-BDF22A0B54D5}" destId="{BDE8B528-2E22-4B13-B5D2-2020861DE28E}" srcOrd="0" destOrd="0" presId="urn:microsoft.com/office/officeart/2005/8/layout/hierarchy1"/>
    <dgm:cxn modelId="{4FC74FBA-1CCD-4A9F-9B72-EC54F96716B7}" type="presOf" srcId="{3FD6CD5E-9A61-4F46-BDE6-0C964E96EDEE}" destId="{FD7BB402-FDB6-423F-AE27-8FFF9108FADC}" srcOrd="0" destOrd="0" presId="urn:microsoft.com/office/officeart/2005/8/layout/hierarchy1"/>
    <dgm:cxn modelId="{205E6D2B-F5D4-43B0-88C9-624F7A7E2EF2}" type="presOf" srcId="{5FA1513E-F01E-43B5-B67D-CF0DF1C74218}" destId="{4F26343E-3BCC-4AEE-839C-705434EB7C71}" srcOrd="0" destOrd="0" presId="urn:microsoft.com/office/officeart/2005/8/layout/hierarchy1"/>
    <dgm:cxn modelId="{6E3FC427-B7DB-47D7-B289-1B284914C979}" type="presOf" srcId="{9B53460B-C303-4981-BD7D-1F1B5208842D}" destId="{48F8878D-95A0-45B5-9E5F-A4201AF29A7E}" srcOrd="0" destOrd="0" presId="urn:microsoft.com/office/officeart/2005/8/layout/hierarchy1"/>
    <dgm:cxn modelId="{AB849CE2-4E70-469D-8203-AFCCE1987464}" srcId="{3FD6CD5E-9A61-4F46-BDE6-0C964E96EDEE}" destId="{022A06AA-CDC9-4412-AC19-2EEEA7C90E1D}" srcOrd="0" destOrd="0" parTransId="{6448F8A2-3ECF-4B42-8D09-D15C687B1FF9}" sibTransId="{FC28258A-C67C-46AA-8052-51771F7B778E}"/>
    <dgm:cxn modelId="{A1A6A7E5-5343-4AE0-84F6-73B594A5857E}" type="presOf" srcId="{31B414FE-E965-4F87-9A27-6053CA72A841}" destId="{D4D2A7BB-FB4D-4D7E-953D-282B0E3C7A10}" srcOrd="0" destOrd="0" presId="urn:microsoft.com/office/officeart/2005/8/layout/hierarchy1"/>
    <dgm:cxn modelId="{50302AAE-F722-4B8C-B63C-F7E85A7681AE}" type="presOf" srcId="{CCD4EE68-47CA-4C5A-80D4-0A564B022C7E}" destId="{3A637A69-516D-4B94-9BCC-A2580D7E29B0}" srcOrd="0" destOrd="0" presId="urn:microsoft.com/office/officeart/2005/8/layout/hierarchy1"/>
    <dgm:cxn modelId="{946E9A0F-425E-4341-8865-DC7E5C45681B}" type="presOf" srcId="{73F1EFDA-BDFC-44CF-B720-F052B352EB86}" destId="{84A88F72-1A82-4260-9E30-F78DC5FA72A0}" srcOrd="0" destOrd="0" presId="urn:microsoft.com/office/officeart/2005/8/layout/hierarchy1"/>
    <dgm:cxn modelId="{16C21CB5-A737-432B-BDD3-929C566430BA}" type="presParOf" srcId="{FD7BB402-FDB6-423F-AE27-8FFF9108FADC}" destId="{418AAD1B-96CA-415E-9AE1-8675E684610C}" srcOrd="0" destOrd="0" presId="urn:microsoft.com/office/officeart/2005/8/layout/hierarchy1"/>
    <dgm:cxn modelId="{E1B8F03B-CE7A-4D16-B8CD-3A3D0AC68E12}" type="presParOf" srcId="{418AAD1B-96CA-415E-9AE1-8675E684610C}" destId="{495AAF81-277F-4BB6-B267-3D29F6D768F0}" srcOrd="0" destOrd="0" presId="urn:microsoft.com/office/officeart/2005/8/layout/hierarchy1"/>
    <dgm:cxn modelId="{2D01856C-22E8-4CB5-891E-7BDD85F73435}" type="presParOf" srcId="{495AAF81-277F-4BB6-B267-3D29F6D768F0}" destId="{76B8412C-7505-4CEF-93B9-6BFD3DC8954C}" srcOrd="0" destOrd="0" presId="urn:microsoft.com/office/officeart/2005/8/layout/hierarchy1"/>
    <dgm:cxn modelId="{EA5D2B22-9B56-4A1D-801F-306F82E0D48E}" type="presParOf" srcId="{495AAF81-277F-4BB6-B267-3D29F6D768F0}" destId="{178A6EBA-0C1A-410F-8EB1-1F35FB903DBE}" srcOrd="1" destOrd="0" presId="urn:microsoft.com/office/officeart/2005/8/layout/hierarchy1"/>
    <dgm:cxn modelId="{28A31F8B-B79A-4495-8C05-D0EBE1FC22E8}" type="presParOf" srcId="{418AAD1B-96CA-415E-9AE1-8675E684610C}" destId="{5F7D9361-3373-410E-945E-E0791BF198E1}" srcOrd="1" destOrd="0" presId="urn:microsoft.com/office/officeart/2005/8/layout/hierarchy1"/>
    <dgm:cxn modelId="{ACBFB59B-8271-41A1-8C00-8CF3416A95CE}" type="presParOf" srcId="{5F7D9361-3373-410E-945E-E0791BF198E1}" destId="{327D1B85-747D-4867-9005-C0D5C9416312}" srcOrd="0" destOrd="0" presId="urn:microsoft.com/office/officeart/2005/8/layout/hierarchy1"/>
    <dgm:cxn modelId="{9C6A357C-8ADE-4799-BD0F-E5921566B4CF}" type="presParOf" srcId="{5F7D9361-3373-410E-945E-E0791BF198E1}" destId="{3D34C869-DA64-4EA7-9E47-ABECCA790911}" srcOrd="1" destOrd="0" presId="urn:microsoft.com/office/officeart/2005/8/layout/hierarchy1"/>
    <dgm:cxn modelId="{ACEC23E2-BFBC-487C-9B72-B45A0E022E80}" type="presParOf" srcId="{3D34C869-DA64-4EA7-9E47-ABECCA790911}" destId="{6377A448-F5F9-424C-835F-976A8218D766}" srcOrd="0" destOrd="0" presId="urn:microsoft.com/office/officeart/2005/8/layout/hierarchy1"/>
    <dgm:cxn modelId="{2D8A7015-1AB4-437C-B33D-B69AB0F56A8F}" type="presParOf" srcId="{6377A448-F5F9-424C-835F-976A8218D766}" destId="{B9C57DA9-672A-4732-A9BE-88F309E5C0E0}" srcOrd="0" destOrd="0" presId="urn:microsoft.com/office/officeart/2005/8/layout/hierarchy1"/>
    <dgm:cxn modelId="{A86E5C62-FF4F-49EB-8DD3-D64863FFC61C}" type="presParOf" srcId="{6377A448-F5F9-424C-835F-976A8218D766}" destId="{48F8878D-95A0-45B5-9E5F-A4201AF29A7E}" srcOrd="1" destOrd="0" presId="urn:microsoft.com/office/officeart/2005/8/layout/hierarchy1"/>
    <dgm:cxn modelId="{9C4541C1-0FD4-44F6-8BD4-74B32D6E4884}" type="presParOf" srcId="{3D34C869-DA64-4EA7-9E47-ABECCA790911}" destId="{30A67E83-1D6E-47C8-B565-6DD3D215D4D0}" srcOrd="1" destOrd="0" presId="urn:microsoft.com/office/officeart/2005/8/layout/hierarchy1"/>
    <dgm:cxn modelId="{A9E77376-B965-4315-8DB4-96F1D010AC65}" type="presParOf" srcId="{30A67E83-1D6E-47C8-B565-6DD3D215D4D0}" destId="{FBAC6189-F7E7-402F-AF5E-25EA605E6F02}" srcOrd="0" destOrd="0" presId="urn:microsoft.com/office/officeart/2005/8/layout/hierarchy1"/>
    <dgm:cxn modelId="{96FD8FDD-B7DE-4B0E-B0B5-177613FC815F}" type="presParOf" srcId="{30A67E83-1D6E-47C8-B565-6DD3D215D4D0}" destId="{E46B7E3E-F0A0-461A-8C66-00B62E17C123}" srcOrd="1" destOrd="0" presId="urn:microsoft.com/office/officeart/2005/8/layout/hierarchy1"/>
    <dgm:cxn modelId="{6AC9AAF9-9DB5-44B1-9BA4-ACBFE826FD3B}" type="presParOf" srcId="{E46B7E3E-F0A0-461A-8C66-00B62E17C123}" destId="{38A5A968-AF36-4F2C-8CBF-D93BD5475469}" srcOrd="0" destOrd="0" presId="urn:microsoft.com/office/officeart/2005/8/layout/hierarchy1"/>
    <dgm:cxn modelId="{7DA627D2-FDBC-444B-B1DA-E1DF46745157}" type="presParOf" srcId="{38A5A968-AF36-4F2C-8CBF-D93BD5475469}" destId="{CFCA9CC1-0ECC-491F-99D1-BD13EB8C6F67}" srcOrd="0" destOrd="0" presId="urn:microsoft.com/office/officeart/2005/8/layout/hierarchy1"/>
    <dgm:cxn modelId="{16163A05-7075-44A9-8E17-8256608C5CA4}" type="presParOf" srcId="{38A5A968-AF36-4F2C-8CBF-D93BD5475469}" destId="{3A637A69-516D-4B94-9BCC-A2580D7E29B0}" srcOrd="1" destOrd="0" presId="urn:microsoft.com/office/officeart/2005/8/layout/hierarchy1"/>
    <dgm:cxn modelId="{679E1D94-2376-4BB8-AB20-B3AE97B9D6CE}" type="presParOf" srcId="{E46B7E3E-F0A0-461A-8C66-00B62E17C123}" destId="{E9E5CAA6-2261-4391-B8DB-AA796B9DB3F3}" srcOrd="1" destOrd="0" presId="urn:microsoft.com/office/officeart/2005/8/layout/hierarchy1"/>
    <dgm:cxn modelId="{68672340-B7C9-4B58-A9B3-78C508E71DC5}" type="presParOf" srcId="{5F7D9361-3373-410E-945E-E0791BF198E1}" destId="{4F26343E-3BCC-4AEE-839C-705434EB7C71}" srcOrd="2" destOrd="0" presId="urn:microsoft.com/office/officeart/2005/8/layout/hierarchy1"/>
    <dgm:cxn modelId="{CAD32745-589B-43CB-9569-A108D57BE79E}" type="presParOf" srcId="{5F7D9361-3373-410E-945E-E0791BF198E1}" destId="{2EA1D6BF-CB8A-4C5A-8184-A9B960DB06E1}" srcOrd="3" destOrd="0" presId="urn:microsoft.com/office/officeart/2005/8/layout/hierarchy1"/>
    <dgm:cxn modelId="{14AAF38F-79D4-4CDB-96F5-41EAE22E0462}" type="presParOf" srcId="{2EA1D6BF-CB8A-4C5A-8184-A9B960DB06E1}" destId="{669CBA49-D6E7-4E57-8F0C-63467573E9DE}" srcOrd="0" destOrd="0" presId="urn:microsoft.com/office/officeart/2005/8/layout/hierarchy1"/>
    <dgm:cxn modelId="{F39F8A27-E1EF-42C3-A23C-475775AEF3D3}" type="presParOf" srcId="{669CBA49-D6E7-4E57-8F0C-63467573E9DE}" destId="{A72016B7-4A49-4C26-B200-953D251266F6}" srcOrd="0" destOrd="0" presId="urn:microsoft.com/office/officeart/2005/8/layout/hierarchy1"/>
    <dgm:cxn modelId="{522659DC-EEFD-44D7-BA03-53CC600DD8D5}" type="presParOf" srcId="{669CBA49-D6E7-4E57-8F0C-63467573E9DE}" destId="{BDE8B528-2E22-4B13-B5D2-2020861DE28E}" srcOrd="1" destOrd="0" presId="urn:microsoft.com/office/officeart/2005/8/layout/hierarchy1"/>
    <dgm:cxn modelId="{AC57E597-30CA-4AE0-A61C-C598D6F1663B}" type="presParOf" srcId="{2EA1D6BF-CB8A-4C5A-8184-A9B960DB06E1}" destId="{C4998BFB-0741-4E4C-9BB1-0AFF8AD4E144}" srcOrd="1" destOrd="0" presId="urn:microsoft.com/office/officeart/2005/8/layout/hierarchy1"/>
    <dgm:cxn modelId="{318DB071-BFCD-4F10-8AB5-442710493301}" type="presParOf" srcId="{5F7D9361-3373-410E-945E-E0791BF198E1}" destId="{84A88F72-1A82-4260-9E30-F78DC5FA72A0}" srcOrd="4" destOrd="0" presId="urn:microsoft.com/office/officeart/2005/8/layout/hierarchy1"/>
    <dgm:cxn modelId="{5FF7F6D6-B1B8-49CD-BBDC-94D97D169EB8}" type="presParOf" srcId="{5F7D9361-3373-410E-945E-E0791BF198E1}" destId="{C78FBC3D-4BAC-4711-A5B5-97BDABC095D3}" srcOrd="5" destOrd="0" presId="urn:microsoft.com/office/officeart/2005/8/layout/hierarchy1"/>
    <dgm:cxn modelId="{08797104-4310-4358-8CB3-5952BE67F792}" type="presParOf" srcId="{C78FBC3D-4BAC-4711-A5B5-97BDABC095D3}" destId="{AEE0BCCF-EFFF-4BEF-B579-B1320599DE35}" srcOrd="0" destOrd="0" presId="urn:microsoft.com/office/officeart/2005/8/layout/hierarchy1"/>
    <dgm:cxn modelId="{5EE52A91-3216-49B6-91B9-E0B097551A75}" type="presParOf" srcId="{AEE0BCCF-EFFF-4BEF-B579-B1320599DE35}" destId="{E03426DC-AF3F-442A-BBC9-E4E4CE842C8C}" srcOrd="0" destOrd="0" presId="urn:microsoft.com/office/officeart/2005/8/layout/hierarchy1"/>
    <dgm:cxn modelId="{9AADCE9D-253D-43CB-AFA4-83CA2D9CDF5F}" type="presParOf" srcId="{AEE0BCCF-EFFF-4BEF-B579-B1320599DE35}" destId="{202A600F-628B-49DD-960D-A3C3D43FAFE1}" srcOrd="1" destOrd="0" presId="urn:microsoft.com/office/officeart/2005/8/layout/hierarchy1"/>
    <dgm:cxn modelId="{2C1B0DCD-A604-4F00-AFEF-C7C55E437B9E}" type="presParOf" srcId="{C78FBC3D-4BAC-4711-A5B5-97BDABC095D3}" destId="{3B03A097-4466-48F1-87B6-7DC43B04402E}" srcOrd="1" destOrd="0" presId="urn:microsoft.com/office/officeart/2005/8/layout/hierarchy1"/>
    <dgm:cxn modelId="{7C18F601-03DD-48D4-8BDC-A6081C9A9EC8}" type="presParOf" srcId="{5F7D9361-3373-410E-945E-E0791BF198E1}" destId="{D4D2A7BB-FB4D-4D7E-953D-282B0E3C7A10}" srcOrd="6" destOrd="0" presId="urn:microsoft.com/office/officeart/2005/8/layout/hierarchy1"/>
    <dgm:cxn modelId="{6A7FAC8D-F7BB-4C3C-9B08-A711E88D581A}" type="presParOf" srcId="{5F7D9361-3373-410E-945E-E0791BF198E1}" destId="{1388E5AA-624B-4A73-AC8B-47959F5F785E}" srcOrd="7" destOrd="0" presId="urn:microsoft.com/office/officeart/2005/8/layout/hierarchy1"/>
    <dgm:cxn modelId="{932D5BE0-F076-4730-B658-78323A6B55C1}" type="presParOf" srcId="{1388E5AA-624B-4A73-AC8B-47959F5F785E}" destId="{F954AAEA-203D-428E-82D8-8600EB7C4102}" srcOrd="0" destOrd="0" presId="urn:microsoft.com/office/officeart/2005/8/layout/hierarchy1"/>
    <dgm:cxn modelId="{96365317-C487-4F06-ABC1-AB73A78F9F0F}" type="presParOf" srcId="{F954AAEA-203D-428E-82D8-8600EB7C4102}" destId="{D54D70CB-003C-4D86-A152-A7E1EECA1A9E}" srcOrd="0" destOrd="0" presId="urn:microsoft.com/office/officeart/2005/8/layout/hierarchy1"/>
    <dgm:cxn modelId="{E6DA02E0-7E73-4369-9744-A6494DCB6FD5}" type="presParOf" srcId="{F954AAEA-203D-428E-82D8-8600EB7C4102}" destId="{FD1DF7D4-547B-4CED-98FC-2657D3993EA2}" srcOrd="1" destOrd="0" presId="urn:microsoft.com/office/officeart/2005/8/layout/hierarchy1"/>
    <dgm:cxn modelId="{9F7B9A4A-F2E4-4F2E-A346-35D0E048BE95}" type="presParOf" srcId="{1388E5AA-624B-4A73-AC8B-47959F5F785E}" destId="{53A5D591-57C0-48F5-BF02-6E65D782D07D}" srcOrd="1" destOrd="0" presId="urn:microsoft.com/office/officeart/2005/8/layout/hierarchy1"/>
    <dgm:cxn modelId="{7B8B9F23-AA04-453E-98E3-A17BBE62B497}" type="presParOf" srcId="{53A5D591-57C0-48F5-BF02-6E65D782D07D}" destId="{00C893C6-36B1-4077-91C7-6FD3DA78FD79}" srcOrd="0" destOrd="0" presId="urn:microsoft.com/office/officeart/2005/8/layout/hierarchy1"/>
    <dgm:cxn modelId="{A6F957C2-8843-48E6-B886-AB9A387ED006}" type="presParOf" srcId="{53A5D591-57C0-48F5-BF02-6E65D782D07D}" destId="{8589C665-E0E8-47A1-8832-2AF57AF07180}" srcOrd="1" destOrd="0" presId="urn:microsoft.com/office/officeart/2005/8/layout/hierarchy1"/>
    <dgm:cxn modelId="{5513213D-1E64-40FA-A4B7-699CD62EBE4F}" type="presParOf" srcId="{8589C665-E0E8-47A1-8832-2AF57AF07180}" destId="{B6F6105C-B21C-42CA-9559-F04786B69F0F}" srcOrd="0" destOrd="0" presId="urn:microsoft.com/office/officeart/2005/8/layout/hierarchy1"/>
    <dgm:cxn modelId="{D8AEE77C-DB74-456C-B1C1-530F14C45902}" type="presParOf" srcId="{B6F6105C-B21C-42CA-9559-F04786B69F0F}" destId="{690C7304-3810-4B60-8877-09680EE5C416}" srcOrd="0" destOrd="0" presId="urn:microsoft.com/office/officeart/2005/8/layout/hierarchy1"/>
    <dgm:cxn modelId="{ED6BE4C4-E4BA-4D82-9E0E-C3B3FEF69131}" type="presParOf" srcId="{B6F6105C-B21C-42CA-9559-F04786B69F0F}" destId="{2C8EAFD8-299B-4654-A3E0-9814B104CD54}" srcOrd="1" destOrd="0" presId="urn:microsoft.com/office/officeart/2005/8/layout/hierarchy1"/>
    <dgm:cxn modelId="{4412ED94-C930-4884-BC87-5F4C34E7D314}" type="presParOf" srcId="{8589C665-E0E8-47A1-8832-2AF57AF07180}" destId="{B96733E7-9705-4CD8-9D0A-A22E13016C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F0893-8961-4B8C-8EE5-AD8F9837B389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08AAF164-E5A0-4DCE-9BCF-51412B2EBF3B}">
      <dgm:prSet phldrT="[Текст]"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1.Пояснительная записка содержит  наименования  нормативно-правовых документов на основе которых разработана программа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 и задачи, принципы и подходы к формированию Программы сформулированы на основе особенностей примерной ОП ДО «От рождения до школы» под редакцией Н.Е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Вераксы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др. в соответствии с ФГОС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Значимыми характеристиками для разработки и реализации Программы являются возрастные особенности детей определённой возрастной группы.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A6C2B4-843D-4141-BC9B-6EA6CDBE5C8E}" type="parTrans" cxnId="{EDC5EE86-B2F9-4E85-9E2E-1DAE799BDC49}">
      <dgm:prSet/>
      <dgm:spPr/>
      <dgm:t>
        <a:bodyPr/>
        <a:lstStyle/>
        <a:p>
          <a:endParaRPr lang="ru-RU"/>
        </a:p>
      </dgm:t>
    </dgm:pt>
    <dgm:pt modelId="{DF2CD147-44D4-4ABB-B28F-0E0624A88C0D}" type="sibTrans" cxnId="{EDC5EE86-B2F9-4E85-9E2E-1DAE799BDC49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07065606-2C45-41B2-8D91-10E5BA3B7998}">
      <dgm:prSet phldrT="[Текст]" custT="1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2.Планируемые результаты освоения Программы представлены в виде целевых ориентиров ДО, которые представляют собой социально-нормативные возрастные характеристики возможных достижений ребёнка на этапе завершения ДО 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423428-3BBE-4F68-99E2-BFE483E271B6}" type="parTrans" cxnId="{8566A37D-9585-471F-B39F-E2907D6C6C63}">
      <dgm:prSet/>
      <dgm:spPr/>
      <dgm:t>
        <a:bodyPr/>
        <a:lstStyle/>
        <a:p>
          <a:endParaRPr lang="ru-RU"/>
        </a:p>
      </dgm:t>
    </dgm:pt>
    <dgm:pt modelId="{C3404B8F-8D0C-4AA6-A9E7-3D0758B2B261}" type="sibTrans" cxnId="{8566A37D-9585-471F-B39F-E2907D6C6C63}">
      <dgm:prSet/>
      <dgm:spPr/>
      <dgm:t>
        <a:bodyPr/>
        <a:lstStyle/>
        <a:p>
          <a:endParaRPr lang="ru-RU"/>
        </a:p>
      </dgm:t>
    </dgm:pt>
    <dgm:pt modelId="{7C2AB892-90C9-4F12-A18B-9F5B2FDFC9FD}" type="pres">
      <dgm:prSet presAssocID="{DB3F0893-8961-4B8C-8EE5-AD8F9837B389}" presName="linearFlow" presStyleCnt="0">
        <dgm:presLayoutVars>
          <dgm:resizeHandles val="exact"/>
        </dgm:presLayoutVars>
      </dgm:prSet>
      <dgm:spPr/>
    </dgm:pt>
    <dgm:pt modelId="{72A97113-F929-4E41-984F-9C5B35A2F5DA}" type="pres">
      <dgm:prSet presAssocID="{08AAF164-E5A0-4DCE-9BCF-51412B2EBF3B}" presName="node" presStyleLbl="node1" presStyleIdx="0" presStyleCnt="2" custScaleX="161355" custScaleY="80442" custLinFactNeighborY="1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3788D-231B-4F52-9875-80C4379FCE3D}" type="pres">
      <dgm:prSet presAssocID="{DF2CD147-44D4-4ABB-B28F-0E0624A88C0D}" presName="sibTrans" presStyleLbl="sibTrans2D1" presStyleIdx="0" presStyleCnt="1" custAng="21599346"/>
      <dgm:spPr/>
    </dgm:pt>
    <dgm:pt modelId="{AC5B08C6-C8CE-4F64-B913-E352B4484ECE}" type="pres">
      <dgm:prSet presAssocID="{DF2CD147-44D4-4ABB-B28F-0E0624A88C0D}" presName="connectorText" presStyleLbl="sibTrans2D1" presStyleIdx="0" presStyleCnt="1"/>
      <dgm:spPr/>
    </dgm:pt>
    <dgm:pt modelId="{999D06C4-473D-4925-8381-79A542ABB80D}" type="pres">
      <dgm:prSet presAssocID="{07065606-2C45-41B2-8D91-10E5BA3B7998}" presName="node" presStyleLbl="node1" presStyleIdx="1" presStyleCnt="2" custScaleX="161355" custScaleY="66511" custLinFactNeighborX="8358" custLinFactNeighborY="-2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8884F-76D3-491C-846A-FAF6F7F39081}" type="presOf" srcId="{07065606-2C45-41B2-8D91-10E5BA3B7998}" destId="{999D06C4-473D-4925-8381-79A542ABB80D}" srcOrd="0" destOrd="0" presId="urn:microsoft.com/office/officeart/2005/8/layout/process2"/>
    <dgm:cxn modelId="{5BB93A0F-361C-47E7-A269-C243B7888371}" type="presOf" srcId="{DF2CD147-44D4-4ABB-B28F-0E0624A88C0D}" destId="{AC5B08C6-C8CE-4F64-B913-E352B4484ECE}" srcOrd="1" destOrd="0" presId="urn:microsoft.com/office/officeart/2005/8/layout/process2"/>
    <dgm:cxn modelId="{EDC5EE86-B2F9-4E85-9E2E-1DAE799BDC49}" srcId="{DB3F0893-8961-4B8C-8EE5-AD8F9837B389}" destId="{08AAF164-E5A0-4DCE-9BCF-51412B2EBF3B}" srcOrd="0" destOrd="0" parTransId="{25A6C2B4-843D-4141-BC9B-6EA6CDBE5C8E}" sibTransId="{DF2CD147-44D4-4ABB-B28F-0E0624A88C0D}"/>
    <dgm:cxn modelId="{7DB7B1A2-D7C3-4745-A910-E231DED33513}" type="presOf" srcId="{DF2CD147-44D4-4ABB-B28F-0E0624A88C0D}" destId="{3BC3788D-231B-4F52-9875-80C4379FCE3D}" srcOrd="0" destOrd="0" presId="urn:microsoft.com/office/officeart/2005/8/layout/process2"/>
    <dgm:cxn modelId="{D0C311CE-CE47-4A3C-8767-A2DFF8117236}" type="presOf" srcId="{DB3F0893-8961-4B8C-8EE5-AD8F9837B389}" destId="{7C2AB892-90C9-4F12-A18B-9F5B2FDFC9FD}" srcOrd="0" destOrd="0" presId="urn:microsoft.com/office/officeart/2005/8/layout/process2"/>
    <dgm:cxn modelId="{1E10618B-23FB-4E77-97C4-47FA0F7B4FBD}" type="presOf" srcId="{08AAF164-E5A0-4DCE-9BCF-51412B2EBF3B}" destId="{72A97113-F929-4E41-984F-9C5B35A2F5DA}" srcOrd="0" destOrd="0" presId="urn:microsoft.com/office/officeart/2005/8/layout/process2"/>
    <dgm:cxn modelId="{8566A37D-9585-471F-B39F-E2907D6C6C63}" srcId="{DB3F0893-8961-4B8C-8EE5-AD8F9837B389}" destId="{07065606-2C45-41B2-8D91-10E5BA3B7998}" srcOrd="1" destOrd="0" parTransId="{D0423428-3BBE-4F68-99E2-BFE483E271B6}" sibTransId="{C3404B8F-8D0C-4AA6-A9E7-3D0758B2B261}"/>
    <dgm:cxn modelId="{4EF8136C-2570-4E54-83BB-043F96527B90}" type="presParOf" srcId="{7C2AB892-90C9-4F12-A18B-9F5B2FDFC9FD}" destId="{72A97113-F929-4E41-984F-9C5B35A2F5DA}" srcOrd="0" destOrd="0" presId="urn:microsoft.com/office/officeart/2005/8/layout/process2"/>
    <dgm:cxn modelId="{F1561F51-28C8-410C-8CF9-38BFF906DE0C}" type="presParOf" srcId="{7C2AB892-90C9-4F12-A18B-9F5B2FDFC9FD}" destId="{3BC3788D-231B-4F52-9875-80C4379FCE3D}" srcOrd="1" destOrd="0" presId="urn:microsoft.com/office/officeart/2005/8/layout/process2"/>
    <dgm:cxn modelId="{6E483E7B-5F6C-41D6-9987-EFAC69BA1E3E}" type="presParOf" srcId="{3BC3788D-231B-4F52-9875-80C4379FCE3D}" destId="{AC5B08C6-C8CE-4F64-B913-E352B4484ECE}" srcOrd="0" destOrd="0" presId="urn:microsoft.com/office/officeart/2005/8/layout/process2"/>
    <dgm:cxn modelId="{9E3B75B7-95E8-43BC-9E8B-6F156AC5C7A5}" type="presParOf" srcId="{7C2AB892-90C9-4F12-A18B-9F5B2FDFC9FD}" destId="{999D06C4-473D-4925-8381-79A542ABB80D}" srcOrd="2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BEC54-C708-4967-9153-0EAC5D6794C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2D43321-16B9-42DC-9BA1-B3B37EDB7531}">
      <dgm:prSet phldrT="[Текст]" custT="1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.Содержание психолого-педагогической работы по пяти образовательным областям включает описание работы по каждой области; перспективный план  на год; формы организации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образовательной деятельности   (в совместной , режиме, в самостоятельной деятельности, с семьями)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Описание вариативной части в данном направлении</a:t>
          </a:r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если они есть)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BBEC4-8513-4BDD-9FED-30C4703E12A9}" type="parTrans" cxnId="{642B6F76-AF9C-4761-8DEC-4FB2170CCE6B}">
      <dgm:prSet/>
      <dgm:spPr/>
      <dgm:t>
        <a:bodyPr/>
        <a:lstStyle/>
        <a:p>
          <a:endParaRPr lang="ru-RU"/>
        </a:p>
      </dgm:t>
    </dgm:pt>
    <dgm:pt modelId="{D2BCDD75-7290-4EEA-A0E2-024FF4C2B3A1}" type="sibTrans" cxnId="{642B6F76-AF9C-4761-8DEC-4FB2170CCE6B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A2E961D-233D-4141-B0FE-0AA2C06FEC9F}">
      <dgm:prSet phldrT="[Текст]" custT="1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2.Календарно-тематическое планирование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год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содержит тему, месяц, № недели, наименование  итогового мероприятия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C3D8A2-7F6E-42CB-9B5F-0D03DC356F0B}" type="parTrans" cxnId="{96F4EFC3-E65D-4FA0-AB72-FD8FCB2D3605}">
      <dgm:prSet/>
      <dgm:spPr/>
      <dgm:t>
        <a:bodyPr/>
        <a:lstStyle/>
        <a:p>
          <a:endParaRPr lang="ru-RU"/>
        </a:p>
      </dgm:t>
    </dgm:pt>
    <dgm:pt modelId="{9C578361-C9FA-4D91-AED5-7A395F9C4F13}" type="sibTrans" cxnId="{96F4EFC3-E65D-4FA0-AB72-FD8FCB2D360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4729A62-2465-4565-BFEC-7E75DA427524}">
      <dgm:prSet phldrT="[Текст]" custT="1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pPr algn="l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3.Работа с родителями. Цели и задачи взаимодействия педагогов с семьями воспитанников; основные направления и формы работы с семьёй; план работы с родителями на год (месяц, наименование мероприятий, ответственные, цели).Содержание направлений работы с семьей по образовательным областям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DA42B5-1EDA-43DC-AFB1-D5BCEA95E092}" type="parTrans" cxnId="{C2D6051D-9B54-48C2-A467-90073539594F}">
      <dgm:prSet/>
      <dgm:spPr/>
      <dgm:t>
        <a:bodyPr/>
        <a:lstStyle/>
        <a:p>
          <a:endParaRPr lang="ru-RU"/>
        </a:p>
      </dgm:t>
    </dgm:pt>
    <dgm:pt modelId="{9070B1F4-190F-4881-8151-47397AF5D461}" type="sibTrans" cxnId="{C2D6051D-9B54-48C2-A467-90073539594F}">
      <dgm:prSet/>
      <dgm:spPr/>
      <dgm:t>
        <a:bodyPr/>
        <a:lstStyle/>
        <a:p>
          <a:endParaRPr lang="ru-RU"/>
        </a:p>
      </dgm:t>
    </dgm:pt>
    <dgm:pt modelId="{4602445E-0A38-478A-8594-E2AB1E3014CA}" type="pres">
      <dgm:prSet presAssocID="{28BBEC54-C708-4967-9153-0EAC5D6794C3}" presName="linearFlow" presStyleCnt="0">
        <dgm:presLayoutVars>
          <dgm:resizeHandles val="exact"/>
        </dgm:presLayoutVars>
      </dgm:prSet>
      <dgm:spPr/>
    </dgm:pt>
    <dgm:pt modelId="{6F2CF1A6-061F-4A73-8D7F-C53499E20B9B}" type="pres">
      <dgm:prSet presAssocID="{D2D43321-16B9-42DC-9BA1-B3B37EDB7531}" presName="node" presStyleLbl="node1" presStyleIdx="0" presStyleCnt="3" custScaleX="110040" custScaleY="90482" custLinFactNeighborX="2128" custLinFactNeighborY="-4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37CD3-B148-428B-A851-C30A3AC258A0}" type="pres">
      <dgm:prSet presAssocID="{D2BCDD75-7290-4EEA-A0E2-024FF4C2B3A1}" presName="sibTrans" presStyleLbl="sibTrans2D1" presStyleIdx="0" presStyleCnt="2"/>
      <dgm:spPr/>
    </dgm:pt>
    <dgm:pt modelId="{B1FA8E75-9E18-4380-93E2-0DFCF7760F08}" type="pres">
      <dgm:prSet presAssocID="{D2BCDD75-7290-4EEA-A0E2-024FF4C2B3A1}" presName="connectorText" presStyleLbl="sibTrans2D1" presStyleIdx="0" presStyleCnt="2"/>
      <dgm:spPr/>
    </dgm:pt>
    <dgm:pt modelId="{EB40A674-A7FF-4E6B-A18D-D659CE249A7E}" type="pres">
      <dgm:prSet presAssocID="{5A2E961D-233D-4141-B0FE-0AA2C06FEC9F}" presName="node" presStyleLbl="node1" presStyleIdx="1" presStyleCnt="3" custScaleX="112795" custScaleY="60498" custLinFactNeighborX="1286" custLinFactNeighborY="-18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87838-0727-4269-BDDD-32955BA14940}" type="pres">
      <dgm:prSet presAssocID="{9C578361-C9FA-4D91-AED5-7A395F9C4F13}" presName="sibTrans" presStyleLbl="sibTrans2D1" presStyleIdx="1" presStyleCnt="2" custAng="279277" custLinFactNeighborX="9419" custLinFactNeighborY="3358"/>
      <dgm:spPr/>
    </dgm:pt>
    <dgm:pt modelId="{1238F623-1733-421F-B314-D3609BF7442D}" type="pres">
      <dgm:prSet presAssocID="{9C578361-C9FA-4D91-AED5-7A395F9C4F13}" presName="connectorText" presStyleLbl="sibTrans2D1" presStyleIdx="1" presStyleCnt="2"/>
      <dgm:spPr/>
    </dgm:pt>
    <dgm:pt modelId="{14AB433C-FB07-48DA-ABDF-69967BA0E4C7}" type="pres">
      <dgm:prSet presAssocID="{64729A62-2465-4565-BFEC-7E75DA427524}" presName="node" presStyleLbl="node1" presStyleIdx="2" presStyleCnt="3" custLinFactNeighborX="3766" custLinFactNeighborY="-35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ACAD3-4A36-46BD-B238-1DA1D1CC75BC}" type="presOf" srcId="{D2BCDD75-7290-4EEA-A0E2-024FF4C2B3A1}" destId="{B1FA8E75-9E18-4380-93E2-0DFCF7760F08}" srcOrd="1" destOrd="0" presId="urn:microsoft.com/office/officeart/2005/8/layout/process2"/>
    <dgm:cxn modelId="{96F4EFC3-E65D-4FA0-AB72-FD8FCB2D3605}" srcId="{28BBEC54-C708-4967-9153-0EAC5D6794C3}" destId="{5A2E961D-233D-4141-B0FE-0AA2C06FEC9F}" srcOrd="1" destOrd="0" parTransId="{3CC3D8A2-7F6E-42CB-9B5F-0D03DC356F0B}" sibTransId="{9C578361-C9FA-4D91-AED5-7A395F9C4F13}"/>
    <dgm:cxn modelId="{C2D6051D-9B54-48C2-A467-90073539594F}" srcId="{28BBEC54-C708-4967-9153-0EAC5D6794C3}" destId="{64729A62-2465-4565-BFEC-7E75DA427524}" srcOrd="2" destOrd="0" parTransId="{4ADA42B5-1EDA-43DC-AFB1-D5BCEA95E092}" sibTransId="{9070B1F4-190F-4881-8151-47397AF5D461}"/>
    <dgm:cxn modelId="{3E193024-B598-4C3C-AA83-926ED79836B9}" type="presOf" srcId="{5A2E961D-233D-4141-B0FE-0AA2C06FEC9F}" destId="{EB40A674-A7FF-4E6B-A18D-D659CE249A7E}" srcOrd="0" destOrd="0" presId="urn:microsoft.com/office/officeart/2005/8/layout/process2"/>
    <dgm:cxn modelId="{28DB6962-8576-4CB0-A3DF-E1716DEA6405}" type="presOf" srcId="{D2D43321-16B9-42DC-9BA1-B3B37EDB7531}" destId="{6F2CF1A6-061F-4A73-8D7F-C53499E20B9B}" srcOrd="0" destOrd="0" presId="urn:microsoft.com/office/officeart/2005/8/layout/process2"/>
    <dgm:cxn modelId="{ED79D7D2-2692-41B7-B005-17B7EF1BA236}" type="presOf" srcId="{64729A62-2465-4565-BFEC-7E75DA427524}" destId="{14AB433C-FB07-48DA-ABDF-69967BA0E4C7}" srcOrd="0" destOrd="0" presId="urn:microsoft.com/office/officeart/2005/8/layout/process2"/>
    <dgm:cxn modelId="{642B6F76-AF9C-4761-8DEC-4FB2170CCE6B}" srcId="{28BBEC54-C708-4967-9153-0EAC5D6794C3}" destId="{D2D43321-16B9-42DC-9BA1-B3B37EDB7531}" srcOrd="0" destOrd="0" parTransId="{21ABBEC4-8513-4BDD-9FED-30C4703E12A9}" sibTransId="{D2BCDD75-7290-4EEA-A0E2-024FF4C2B3A1}"/>
    <dgm:cxn modelId="{6AC6213C-24E4-4765-AB95-90C7A5AA6E9E}" type="presOf" srcId="{9C578361-C9FA-4D91-AED5-7A395F9C4F13}" destId="{1238F623-1733-421F-B314-D3609BF7442D}" srcOrd="1" destOrd="0" presId="urn:microsoft.com/office/officeart/2005/8/layout/process2"/>
    <dgm:cxn modelId="{D22EEB99-1DF8-433A-A6BB-A32E30F46DA3}" type="presOf" srcId="{9C578361-C9FA-4D91-AED5-7A395F9C4F13}" destId="{14587838-0727-4269-BDDD-32955BA14940}" srcOrd="0" destOrd="0" presId="urn:microsoft.com/office/officeart/2005/8/layout/process2"/>
    <dgm:cxn modelId="{42B79F2E-02C4-4E54-84F0-30DCF156B3FA}" type="presOf" srcId="{D2BCDD75-7290-4EEA-A0E2-024FF4C2B3A1}" destId="{FD937CD3-B148-428B-A851-C30A3AC258A0}" srcOrd="0" destOrd="0" presId="urn:microsoft.com/office/officeart/2005/8/layout/process2"/>
    <dgm:cxn modelId="{8F17C325-C2D5-482B-AEE8-69D98083A770}" type="presOf" srcId="{28BBEC54-C708-4967-9153-0EAC5D6794C3}" destId="{4602445E-0A38-478A-8594-E2AB1E3014CA}" srcOrd="0" destOrd="0" presId="urn:microsoft.com/office/officeart/2005/8/layout/process2"/>
    <dgm:cxn modelId="{1CCF27C3-E861-4876-8D0C-5AD852553149}" type="presParOf" srcId="{4602445E-0A38-478A-8594-E2AB1E3014CA}" destId="{6F2CF1A6-061F-4A73-8D7F-C53499E20B9B}" srcOrd="0" destOrd="0" presId="urn:microsoft.com/office/officeart/2005/8/layout/process2"/>
    <dgm:cxn modelId="{B3775B87-CC7C-4260-A4AA-9457D7046B5D}" type="presParOf" srcId="{4602445E-0A38-478A-8594-E2AB1E3014CA}" destId="{FD937CD3-B148-428B-A851-C30A3AC258A0}" srcOrd="1" destOrd="0" presId="urn:microsoft.com/office/officeart/2005/8/layout/process2"/>
    <dgm:cxn modelId="{DD550CF9-2466-4F96-A2DE-51EBF351884C}" type="presParOf" srcId="{FD937CD3-B148-428B-A851-C30A3AC258A0}" destId="{B1FA8E75-9E18-4380-93E2-0DFCF7760F08}" srcOrd="0" destOrd="0" presId="urn:microsoft.com/office/officeart/2005/8/layout/process2"/>
    <dgm:cxn modelId="{B8578BA4-25E1-4E9B-9068-30034BB2D4D2}" type="presParOf" srcId="{4602445E-0A38-478A-8594-E2AB1E3014CA}" destId="{EB40A674-A7FF-4E6B-A18D-D659CE249A7E}" srcOrd="2" destOrd="0" presId="urn:microsoft.com/office/officeart/2005/8/layout/process2"/>
    <dgm:cxn modelId="{FBD5E6F2-340D-40CA-8DD5-9E128BEB933E}" type="presParOf" srcId="{4602445E-0A38-478A-8594-E2AB1E3014CA}" destId="{14587838-0727-4269-BDDD-32955BA14940}" srcOrd="3" destOrd="0" presId="urn:microsoft.com/office/officeart/2005/8/layout/process2"/>
    <dgm:cxn modelId="{B3919176-764C-4C3E-8AE8-2AF187E2198F}" type="presParOf" srcId="{14587838-0727-4269-BDDD-32955BA14940}" destId="{1238F623-1733-421F-B314-D3609BF7442D}" srcOrd="0" destOrd="0" presId="urn:microsoft.com/office/officeart/2005/8/layout/process2"/>
    <dgm:cxn modelId="{322665CE-9933-4267-A2FB-8BF03FEA6102}" type="presParOf" srcId="{4602445E-0A38-478A-8594-E2AB1E3014CA}" destId="{14AB433C-FB07-48DA-ABDF-69967BA0E4C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604857-1AE4-4B51-A3DE-61D861E28919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3B952-3164-4751-9F94-31D2E8A46F3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1.Режим дня. Холодный и тёплый период; сетка  организованной образовательной деятельности; образовательная деятельность в режимных моментах;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69C617-D1FD-45C9-ADEF-BAB5E9247247}" type="parTrans" cxnId="{394D4CBF-1907-48E1-8745-3C807BBB8754}">
      <dgm:prSet/>
      <dgm:spPr/>
      <dgm:t>
        <a:bodyPr/>
        <a:lstStyle/>
        <a:p>
          <a:pPr algn="ctr"/>
          <a:endParaRPr lang="ru-RU"/>
        </a:p>
      </dgm:t>
    </dgm:pt>
    <dgm:pt modelId="{211F6E6D-D857-4B04-8988-FEF8E510A58F}" type="sibTrans" cxnId="{394D4CBF-1907-48E1-8745-3C807BBB8754}">
      <dgm:prSet/>
      <dgm:spPr/>
      <dgm:t>
        <a:bodyPr/>
        <a:lstStyle/>
        <a:p>
          <a:pPr algn="ctr"/>
          <a:endParaRPr lang="ru-RU"/>
        </a:p>
      </dgm:t>
    </dgm:pt>
    <dgm:pt modelId="{D4A95B03-03E3-4109-A517-92CD2585959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57150"/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собенности традиционных событий, праздников, мероприятий Этот пункт содержит задачи педагога по организации досуга детей; тематические праздники и развлечения(тема, содержание работы, временной период, итоговые мероприятия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B1CCB7-6C42-4B9A-8902-6C8E48A8A309}" type="parTrans" cxnId="{BC7E572C-0BD2-4F13-B623-C07311655E33}">
      <dgm:prSet/>
      <dgm:spPr/>
      <dgm:t>
        <a:bodyPr/>
        <a:lstStyle/>
        <a:p>
          <a:pPr algn="ctr"/>
          <a:endParaRPr lang="ru-RU"/>
        </a:p>
      </dgm:t>
    </dgm:pt>
    <dgm:pt modelId="{43B1CFD1-F77E-4E5C-8839-45CE5FA733B6}" type="sibTrans" cxnId="{BC7E572C-0BD2-4F13-B623-C07311655E33}">
      <dgm:prSet/>
      <dgm:spPr/>
      <dgm:t>
        <a:bodyPr/>
        <a:lstStyle/>
        <a:p>
          <a:pPr algn="ctr"/>
          <a:endParaRPr lang="ru-RU"/>
        </a:p>
      </dgm:t>
    </dgm:pt>
    <dgm:pt modelId="{1F9F4C7B-04A7-4D4B-86A2-74FAC9BF5DE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3.П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редметно-пространственная развивающая образовательная среда. Её особенности для определённого  возраста( перечислить центры деятельности и их наполнение)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234C1B-FA72-41BE-97F6-3DA9A2D4C636}" type="parTrans" cxnId="{7B1FCBA1-033C-4574-B03C-2950B58FAD13}">
      <dgm:prSet/>
      <dgm:spPr/>
      <dgm:t>
        <a:bodyPr/>
        <a:lstStyle/>
        <a:p>
          <a:pPr algn="ctr"/>
          <a:endParaRPr lang="ru-RU"/>
        </a:p>
      </dgm:t>
    </dgm:pt>
    <dgm:pt modelId="{BABD6FBE-26A6-462F-8673-E7C95ED4ACE6}" type="sibTrans" cxnId="{7B1FCBA1-033C-4574-B03C-2950B58FAD13}">
      <dgm:prSet/>
      <dgm:spPr/>
      <dgm:t>
        <a:bodyPr/>
        <a:lstStyle/>
        <a:p>
          <a:pPr algn="ctr"/>
          <a:endParaRPr lang="ru-RU"/>
        </a:p>
      </dgm:t>
    </dgm:pt>
    <dgm:pt modelId="{6AEB59F6-C0F5-4439-A446-AEE0C4B68CB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57150"/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В 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Учебно-методический комплект входят: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программы, технологии, учебные пособия, дидактический материал, документация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471935-E905-4D93-AB34-54A871B9CBF6}" type="parTrans" cxnId="{A1AD74E9-D75D-4C21-A1DB-411D9E17E596}">
      <dgm:prSet/>
      <dgm:spPr/>
      <dgm:t>
        <a:bodyPr/>
        <a:lstStyle/>
        <a:p>
          <a:pPr algn="ctr"/>
          <a:endParaRPr lang="ru-RU"/>
        </a:p>
      </dgm:t>
    </dgm:pt>
    <dgm:pt modelId="{C5F73AA7-1180-452D-A526-5D910AF0AA88}" type="sibTrans" cxnId="{A1AD74E9-D75D-4C21-A1DB-411D9E17E596}">
      <dgm:prSet/>
      <dgm:spPr/>
      <dgm:t>
        <a:bodyPr/>
        <a:lstStyle/>
        <a:p>
          <a:pPr algn="ctr"/>
          <a:endParaRPr lang="ru-RU"/>
        </a:p>
      </dgm:t>
    </dgm:pt>
    <dgm:pt modelId="{BE56C675-822C-4BF6-A538-C3B995E6DD1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57150"/>
      </dgm:spPr>
      <dgm:t>
        <a:bodyPr/>
        <a:lstStyle/>
        <a:p>
          <a:pPr algn="l">
            <a:lnSpc>
              <a:spcPts val="1920"/>
            </a:lnSpc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Список литературы состоит из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научно-методическая и учебно-методическая литературы; литературы для детей;      литературы для родителей; интернет-ресурсы; образовательные CD-диски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DC082A-62F6-4459-B418-675D0AA001F9}" type="parTrans" cxnId="{C578D94C-748C-4226-8A3F-804FFC9974FC}">
      <dgm:prSet/>
      <dgm:spPr/>
      <dgm:t>
        <a:bodyPr/>
        <a:lstStyle/>
        <a:p>
          <a:pPr algn="ctr"/>
          <a:endParaRPr lang="ru-RU"/>
        </a:p>
      </dgm:t>
    </dgm:pt>
    <dgm:pt modelId="{AFA2F0F6-656D-4FF7-B663-1E1233B680A1}" type="sibTrans" cxnId="{C578D94C-748C-4226-8A3F-804FFC9974FC}">
      <dgm:prSet/>
      <dgm:spPr/>
      <dgm:t>
        <a:bodyPr/>
        <a:lstStyle/>
        <a:p>
          <a:pPr algn="ctr"/>
          <a:endParaRPr lang="ru-RU"/>
        </a:p>
      </dgm:t>
    </dgm:pt>
    <dgm:pt modelId="{685E5CB7-CCB9-4E3B-9FC1-EAD448B5AFC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 w="57150"/>
      </dgm:spPr>
      <dgm:t>
        <a:bodyPr/>
        <a:lstStyle/>
        <a:p>
          <a:pPr algn="l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6.Приложения. Комплексы гимнастик(утренняя, дыхательная и др.). картотеки прогулок. Можно в приложения вынести все перспективные планы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5F2A06-9B00-40D8-835F-3CE9589468C4}" type="parTrans" cxnId="{DF17EAA7-3B99-4B6D-BDC3-0C4B6FAC6B8C}">
      <dgm:prSet/>
      <dgm:spPr/>
      <dgm:t>
        <a:bodyPr/>
        <a:lstStyle/>
        <a:p>
          <a:pPr algn="ctr"/>
          <a:endParaRPr lang="ru-RU"/>
        </a:p>
      </dgm:t>
    </dgm:pt>
    <dgm:pt modelId="{DCA4DEE6-7010-4CFB-94C2-FC5CE50EF28B}" type="sibTrans" cxnId="{DF17EAA7-3B99-4B6D-BDC3-0C4B6FAC6B8C}">
      <dgm:prSet/>
      <dgm:spPr/>
      <dgm:t>
        <a:bodyPr/>
        <a:lstStyle/>
        <a:p>
          <a:pPr algn="ctr"/>
          <a:endParaRPr lang="ru-RU"/>
        </a:p>
      </dgm:t>
    </dgm:pt>
    <dgm:pt modelId="{75B1A0AE-5F33-4F1A-BAD1-4B5FBC7AE85E}" type="pres">
      <dgm:prSet presAssocID="{75604857-1AE4-4B51-A3DE-61D861E28919}" presName="diagram" presStyleCnt="0">
        <dgm:presLayoutVars>
          <dgm:dir/>
          <dgm:resizeHandles val="exact"/>
        </dgm:presLayoutVars>
      </dgm:prSet>
      <dgm:spPr/>
    </dgm:pt>
    <dgm:pt modelId="{A34FE159-C722-4B57-A8D1-C6FED8C3290E}" type="pres">
      <dgm:prSet presAssocID="{EF13B952-3164-4751-9F94-31D2E8A46F39}" presName="node" presStyleLbl="node1" presStyleIdx="0" presStyleCnt="6" custScaleX="139789" custLinFactNeighborX="-12788" custLinFactNeighborY="-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12BCD-579B-449E-9281-BA7D2DB51B76}" type="pres">
      <dgm:prSet presAssocID="{211F6E6D-D857-4B04-8988-FEF8E510A58F}" presName="sibTrans" presStyleCnt="0"/>
      <dgm:spPr/>
    </dgm:pt>
    <dgm:pt modelId="{788E8E9B-2A7B-4DED-9AF2-E1C941324104}" type="pres">
      <dgm:prSet presAssocID="{D4A95B03-03E3-4109-A517-92CD25859595}" presName="node" presStyleLbl="node1" presStyleIdx="1" presStyleCnt="6" custScaleX="161884" custLinFactNeighborX="8192" custLinFactNeighborY="-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A19AF-3684-4C40-B47C-7565DC1D5E97}" type="pres">
      <dgm:prSet presAssocID="{43B1CFD1-F77E-4E5C-8839-45CE5FA733B6}" presName="sibTrans" presStyleCnt="0"/>
      <dgm:spPr/>
    </dgm:pt>
    <dgm:pt modelId="{03FF6E52-221B-4729-B439-2B699B10BF13}" type="pres">
      <dgm:prSet presAssocID="{1F9F4C7B-04A7-4D4B-86A2-74FAC9BF5DE3}" presName="node" presStyleLbl="node1" presStyleIdx="2" presStyleCnt="6" custScaleY="153599" custLinFactNeighborX="-11470" custLinFactNeighborY="1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C07F8-959F-4F18-B854-59BB59398548}" type="pres">
      <dgm:prSet presAssocID="{BABD6FBE-26A6-462F-8673-E7C95ED4ACE6}" presName="sibTrans" presStyleCnt="0"/>
      <dgm:spPr/>
    </dgm:pt>
    <dgm:pt modelId="{7EC1404C-678A-42B7-9A67-A7A2FC6A5277}" type="pres">
      <dgm:prSet presAssocID="{6AEB59F6-C0F5-4439-A446-AEE0C4B68CB5}" presName="node" presStyleLbl="node1" presStyleIdx="3" presStyleCnt="6" custScaleY="134624" custLinFactNeighborX="-1844" custLinFactNeighborY="-2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A6DE-B1B9-4C95-9655-B025209DA545}" type="pres">
      <dgm:prSet presAssocID="{C5F73AA7-1180-452D-A526-5D910AF0AA88}" presName="sibTrans" presStyleCnt="0"/>
      <dgm:spPr/>
    </dgm:pt>
    <dgm:pt modelId="{9BB3671A-1F61-4980-B2EB-DD5E282D3E96}" type="pres">
      <dgm:prSet presAssocID="{BE56C675-822C-4BF6-A538-C3B995E6DD17}" presName="node" presStyleLbl="node1" presStyleIdx="4" presStyleCnt="6" custScaleX="111561" custScaleY="146926" custLinFactNeighborX="4848" custLinFactNeighborY="-1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C5345-5E62-4B2F-A7EA-46EE60D59AD9}" type="pres">
      <dgm:prSet presAssocID="{AFA2F0F6-656D-4FF7-B663-1E1233B680A1}" presName="sibTrans" presStyleCnt="0"/>
      <dgm:spPr/>
    </dgm:pt>
    <dgm:pt modelId="{AE1430D6-29A6-492A-B72B-5978F2DBFD9F}" type="pres">
      <dgm:prSet presAssocID="{685E5CB7-CCB9-4E3B-9FC1-EAD448B5AFCF}" presName="node" presStyleLbl="node1" presStyleIdx="5" presStyleCnt="6" custScaleX="133384" custLinFactNeighborX="-4778" custLinFactNeighborY="-1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FCBA1-033C-4574-B03C-2950B58FAD13}" srcId="{75604857-1AE4-4B51-A3DE-61D861E28919}" destId="{1F9F4C7B-04A7-4D4B-86A2-74FAC9BF5DE3}" srcOrd="2" destOrd="0" parTransId="{87234C1B-FA72-41BE-97F6-3DA9A2D4C636}" sibTransId="{BABD6FBE-26A6-462F-8673-E7C95ED4ACE6}"/>
    <dgm:cxn modelId="{394D4CBF-1907-48E1-8745-3C807BBB8754}" srcId="{75604857-1AE4-4B51-A3DE-61D861E28919}" destId="{EF13B952-3164-4751-9F94-31D2E8A46F39}" srcOrd="0" destOrd="0" parTransId="{A169C617-D1FD-45C9-ADEF-BAB5E9247247}" sibTransId="{211F6E6D-D857-4B04-8988-FEF8E510A58F}"/>
    <dgm:cxn modelId="{BC7E572C-0BD2-4F13-B623-C07311655E33}" srcId="{75604857-1AE4-4B51-A3DE-61D861E28919}" destId="{D4A95B03-03E3-4109-A517-92CD25859595}" srcOrd="1" destOrd="0" parTransId="{CBB1CCB7-6C42-4B9A-8902-6C8E48A8A309}" sibTransId="{43B1CFD1-F77E-4E5C-8839-45CE5FA733B6}"/>
    <dgm:cxn modelId="{543E0F7E-2B66-4FA8-AF7D-772AC88E5654}" type="presOf" srcId="{EF13B952-3164-4751-9F94-31D2E8A46F39}" destId="{A34FE159-C722-4B57-A8D1-C6FED8C3290E}" srcOrd="0" destOrd="0" presId="urn:microsoft.com/office/officeart/2005/8/layout/default"/>
    <dgm:cxn modelId="{8503A341-CF12-4C86-86B3-3B3BBAF76BF1}" type="presOf" srcId="{6AEB59F6-C0F5-4439-A446-AEE0C4B68CB5}" destId="{7EC1404C-678A-42B7-9A67-A7A2FC6A5277}" srcOrd="0" destOrd="0" presId="urn:microsoft.com/office/officeart/2005/8/layout/default"/>
    <dgm:cxn modelId="{97A1544A-E25B-421A-BE39-1978E6612D18}" type="presOf" srcId="{685E5CB7-CCB9-4E3B-9FC1-EAD448B5AFCF}" destId="{AE1430D6-29A6-492A-B72B-5978F2DBFD9F}" srcOrd="0" destOrd="0" presId="urn:microsoft.com/office/officeart/2005/8/layout/default"/>
    <dgm:cxn modelId="{DF17EAA7-3B99-4B6D-BDC3-0C4B6FAC6B8C}" srcId="{75604857-1AE4-4B51-A3DE-61D861E28919}" destId="{685E5CB7-CCB9-4E3B-9FC1-EAD448B5AFCF}" srcOrd="5" destOrd="0" parTransId="{BB5F2A06-9B00-40D8-835F-3CE9589468C4}" sibTransId="{DCA4DEE6-7010-4CFB-94C2-FC5CE50EF28B}"/>
    <dgm:cxn modelId="{691429BC-2D60-4F1D-B2FF-DA5C98D107CC}" type="presOf" srcId="{75604857-1AE4-4B51-A3DE-61D861E28919}" destId="{75B1A0AE-5F33-4F1A-BAD1-4B5FBC7AE85E}" srcOrd="0" destOrd="0" presId="urn:microsoft.com/office/officeart/2005/8/layout/default"/>
    <dgm:cxn modelId="{4D76174A-AEA3-4047-B1BF-658D0FAB9237}" type="presOf" srcId="{BE56C675-822C-4BF6-A538-C3B995E6DD17}" destId="{9BB3671A-1F61-4980-B2EB-DD5E282D3E96}" srcOrd="0" destOrd="0" presId="urn:microsoft.com/office/officeart/2005/8/layout/default"/>
    <dgm:cxn modelId="{C578D94C-748C-4226-8A3F-804FFC9974FC}" srcId="{75604857-1AE4-4B51-A3DE-61D861E28919}" destId="{BE56C675-822C-4BF6-A538-C3B995E6DD17}" srcOrd="4" destOrd="0" parTransId="{BEDC082A-62F6-4459-B418-675D0AA001F9}" sibTransId="{AFA2F0F6-656D-4FF7-B663-1E1233B680A1}"/>
    <dgm:cxn modelId="{78317523-05F0-41FB-91FC-2288C6774859}" type="presOf" srcId="{1F9F4C7B-04A7-4D4B-86A2-74FAC9BF5DE3}" destId="{03FF6E52-221B-4729-B439-2B699B10BF13}" srcOrd="0" destOrd="0" presId="urn:microsoft.com/office/officeart/2005/8/layout/default"/>
    <dgm:cxn modelId="{A1AD74E9-D75D-4C21-A1DB-411D9E17E596}" srcId="{75604857-1AE4-4B51-A3DE-61D861E28919}" destId="{6AEB59F6-C0F5-4439-A446-AEE0C4B68CB5}" srcOrd="3" destOrd="0" parTransId="{8B471935-E905-4D93-AB34-54A871B9CBF6}" sibTransId="{C5F73AA7-1180-452D-A526-5D910AF0AA88}"/>
    <dgm:cxn modelId="{A833C89A-B0B2-498A-A644-3E0948D78EE1}" type="presOf" srcId="{D4A95B03-03E3-4109-A517-92CD25859595}" destId="{788E8E9B-2A7B-4DED-9AF2-E1C941324104}" srcOrd="0" destOrd="0" presId="urn:microsoft.com/office/officeart/2005/8/layout/default"/>
    <dgm:cxn modelId="{E0E15C9A-2C40-488F-B028-160363AEA7EA}" type="presParOf" srcId="{75B1A0AE-5F33-4F1A-BAD1-4B5FBC7AE85E}" destId="{A34FE159-C722-4B57-A8D1-C6FED8C3290E}" srcOrd="0" destOrd="0" presId="urn:microsoft.com/office/officeart/2005/8/layout/default"/>
    <dgm:cxn modelId="{43E691F1-A923-4B7D-93ED-2DAFF6125159}" type="presParOf" srcId="{75B1A0AE-5F33-4F1A-BAD1-4B5FBC7AE85E}" destId="{A6012BCD-579B-449E-9281-BA7D2DB51B76}" srcOrd="1" destOrd="0" presId="urn:microsoft.com/office/officeart/2005/8/layout/default"/>
    <dgm:cxn modelId="{46972124-CD10-457F-9B78-3F24BA3BF62A}" type="presParOf" srcId="{75B1A0AE-5F33-4F1A-BAD1-4B5FBC7AE85E}" destId="{788E8E9B-2A7B-4DED-9AF2-E1C941324104}" srcOrd="2" destOrd="0" presId="urn:microsoft.com/office/officeart/2005/8/layout/default"/>
    <dgm:cxn modelId="{8AFB4524-2E9B-426D-B990-8A9C79049BED}" type="presParOf" srcId="{75B1A0AE-5F33-4F1A-BAD1-4B5FBC7AE85E}" destId="{C80A19AF-3684-4C40-B47C-7565DC1D5E97}" srcOrd="3" destOrd="0" presId="urn:microsoft.com/office/officeart/2005/8/layout/default"/>
    <dgm:cxn modelId="{4AA76064-13CF-4D76-9E24-B87507860ACC}" type="presParOf" srcId="{75B1A0AE-5F33-4F1A-BAD1-4B5FBC7AE85E}" destId="{03FF6E52-221B-4729-B439-2B699B10BF13}" srcOrd="4" destOrd="0" presId="urn:microsoft.com/office/officeart/2005/8/layout/default"/>
    <dgm:cxn modelId="{8E40F541-9F93-49C3-9F30-5342256E39BD}" type="presParOf" srcId="{75B1A0AE-5F33-4F1A-BAD1-4B5FBC7AE85E}" destId="{3EEC07F8-959F-4F18-B854-59BB59398548}" srcOrd="5" destOrd="0" presId="urn:microsoft.com/office/officeart/2005/8/layout/default"/>
    <dgm:cxn modelId="{5A0C9C23-1DB5-4F3E-A173-2276BB929DD2}" type="presParOf" srcId="{75B1A0AE-5F33-4F1A-BAD1-4B5FBC7AE85E}" destId="{7EC1404C-678A-42B7-9A67-A7A2FC6A5277}" srcOrd="6" destOrd="0" presId="urn:microsoft.com/office/officeart/2005/8/layout/default"/>
    <dgm:cxn modelId="{D36C5932-DFED-4C06-AEFE-0D3BA8311002}" type="presParOf" srcId="{75B1A0AE-5F33-4F1A-BAD1-4B5FBC7AE85E}" destId="{4946A6DE-B1B9-4C95-9655-B025209DA545}" srcOrd="7" destOrd="0" presId="urn:microsoft.com/office/officeart/2005/8/layout/default"/>
    <dgm:cxn modelId="{C9D850E1-4343-48E0-974A-848CE66B00A6}" type="presParOf" srcId="{75B1A0AE-5F33-4F1A-BAD1-4B5FBC7AE85E}" destId="{9BB3671A-1F61-4980-B2EB-DD5E282D3E96}" srcOrd="8" destOrd="0" presId="urn:microsoft.com/office/officeart/2005/8/layout/default"/>
    <dgm:cxn modelId="{9D391F0A-ACE8-476C-8BFC-E3FE3E9E8419}" type="presParOf" srcId="{75B1A0AE-5F33-4F1A-BAD1-4B5FBC7AE85E}" destId="{C13C5345-5E62-4B2F-A7EA-46EE60D59AD9}" srcOrd="9" destOrd="0" presId="urn:microsoft.com/office/officeart/2005/8/layout/default"/>
    <dgm:cxn modelId="{2EFD0677-F871-4049-AE63-910E45046679}" type="presParOf" srcId="{75B1A0AE-5F33-4F1A-BAD1-4B5FBC7AE85E}" destId="{AE1430D6-29A6-492A-B72B-5978F2DBFD9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9AF331-27DC-4F3D-97A3-6A37A8408A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91B684-01BE-483A-A077-1FA9B6C40F75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Возрастные и иные характеристики детей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844C927-3B47-46D4-8681-23EBEEC30739}" type="parTrans" cxnId="{C1599204-59A0-48AC-A225-06C82009C24D}">
      <dgm:prSet/>
      <dgm:spPr/>
      <dgm:t>
        <a:bodyPr/>
        <a:lstStyle/>
        <a:p>
          <a:endParaRPr lang="ru-RU"/>
        </a:p>
      </dgm:t>
    </dgm:pt>
    <dgm:pt modelId="{F0C91625-3A49-4488-A5F8-53EFE3CD1DA4}" type="sibTrans" cxnId="{C1599204-59A0-48AC-A225-06C82009C24D}">
      <dgm:prSet/>
      <dgm:spPr/>
      <dgm:t>
        <a:bodyPr/>
        <a:lstStyle/>
        <a:p>
          <a:endParaRPr lang="ru-RU"/>
        </a:p>
      </dgm:t>
    </dgm:pt>
    <dgm:pt modelId="{C45E3B0B-5A22-4CA9-B204-7B39E0FAC446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Используемые примерные программы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C6D66A6-F834-423C-A6CC-3D1C94F5ACCF}" type="parTrans" cxnId="{4347F712-A40E-49E4-ACDD-7537040650E7}">
      <dgm:prSet/>
      <dgm:spPr/>
      <dgm:t>
        <a:bodyPr/>
        <a:lstStyle/>
        <a:p>
          <a:endParaRPr lang="ru-RU"/>
        </a:p>
      </dgm:t>
    </dgm:pt>
    <dgm:pt modelId="{B074870D-6C3B-40E5-BB01-D9C15AE50176}" type="sibTrans" cxnId="{4347F712-A40E-49E4-ACDD-7537040650E7}">
      <dgm:prSet/>
      <dgm:spPr/>
      <dgm:t>
        <a:bodyPr/>
        <a:lstStyle/>
        <a:p>
          <a:endParaRPr lang="ru-RU"/>
        </a:p>
      </dgm:t>
    </dgm:pt>
    <dgm:pt modelId="{47DFB86F-448C-45E0-82C8-0FA0258795B2}">
      <dgm:prSet custT="1"/>
      <dgm:spPr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Характеристика взаимодействия педагогического коллектива с семьями детей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205C8C-C9FE-4E9D-B1AE-24A0047E0045}" type="parTrans" cxnId="{C626E7F7-E81A-4DA3-BDAB-65CDBF49F1FA}">
      <dgm:prSet/>
      <dgm:spPr/>
      <dgm:t>
        <a:bodyPr/>
        <a:lstStyle/>
        <a:p>
          <a:endParaRPr lang="ru-RU"/>
        </a:p>
      </dgm:t>
    </dgm:pt>
    <dgm:pt modelId="{D4599BB0-F1A9-4185-801D-570FBD020C69}" type="sibTrans" cxnId="{C626E7F7-E81A-4DA3-BDAB-65CDBF49F1FA}">
      <dgm:prSet/>
      <dgm:spPr/>
      <dgm:t>
        <a:bodyPr/>
        <a:lstStyle/>
        <a:p>
          <a:endParaRPr lang="ru-RU"/>
        </a:p>
      </dgm:t>
    </dgm:pt>
    <dgm:pt modelId="{BD70B4D1-0748-4052-9B8D-C82B0C366B9B}" type="pres">
      <dgm:prSet presAssocID="{029AF331-27DC-4F3D-97A3-6A37A8408AAB}" presName="diagram" presStyleCnt="0">
        <dgm:presLayoutVars>
          <dgm:dir/>
          <dgm:resizeHandles val="exact"/>
        </dgm:presLayoutVars>
      </dgm:prSet>
      <dgm:spPr/>
    </dgm:pt>
    <dgm:pt modelId="{C9FDC846-42FB-4B60-AA43-F693C4F69B86}" type="pres">
      <dgm:prSet presAssocID="{7B91B684-01BE-483A-A077-1FA9B6C40F75}" presName="node" presStyleLbl="node1" presStyleIdx="0" presStyleCnt="3" custScaleX="56504" custScaleY="52635" custLinFactNeighborX="2149" custLinFactNeighborY="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FB08A-09AE-4654-B3F0-DDC80D730D7F}" type="pres">
      <dgm:prSet presAssocID="{F0C91625-3A49-4488-A5F8-53EFE3CD1DA4}" presName="sibTrans" presStyleCnt="0"/>
      <dgm:spPr/>
    </dgm:pt>
    <dgm:pt modelId="{3D5A027C-E73B-4C00-9E99-19E86F5F8B31}" type="pres">
      <dgm:prSet presAssocID="{47DFB86F-448C-45E0-82C8-0FA0258795B2}" presName="node" presStyleLbl="node1" presStyleIdx="1" presStyleCnt="3" custScaleX="61572" custScaleY="52508" custLinFactNeighborX="-823" custLinFactNeighborY="1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9A44A-DF87-4F0A-BCFD-DC60C23BF72C}" type="pres">
      <dgm:prSet presAssocID="{D4599BB0-F1A9-4185-801D-570FBD020C69}" presName="sibTrans" presStyleCnt="0"/>
      <dgm:spPr/>
    </dgm:pt>
    <dgm:pt modelId="{04238949-4CCA-418B-8E64-BE56568E292D}" type="pres">
      <dgm:prSet presAssocID="{C45E3B0B-5A22-4CA9-B204-7B39E0FAC446}" presName="node" presStyleLbl="node1" presStyleIdx="2" presStyleCnt="3" custScaleX="38683" custScaleY="40738" custLinFactNeighborX="-923" custLinFactNeighborY="-3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554DF-A3D9-4AB5-9640-4ACC5E9DF138}" type="presOf" srcId="{47DFB86F-448C-45E0-82C8-0FA0258795B2}" destId="{3D5A027C-E73B-4C00-9E99-19E86F5F8B31}" srcOrd="0" destOrd="0" presId="urn:microsoft.com/office/officeart/2005/8/layout/default"/>
    <dgm:cxn modelId="{C626E7F7-E81A-4DA3-BDAB-65CDBF49F1FA}" srcId="{029AF331-27DC-4F3D-97A3-6A37A8408AAB}" destId="{47DFB86F-448C-45E0-82C8-0FA0258795B2}" srcOrd="1" destOrd="0" parTransId="{BF205C8C-C9FE-4E9D-B1AE-24A0047E0045}" sibTransId="{D4599BB0-F1A9-4185-801D-570FBD020C69}"/>
    <dgm:cxn modelId="{4347F712-A40E-49E4-ACDD-7537040650E7}" srcId="{029AF331-27DC-4F3D-97A3-6A37A8408AAB}" destId="{C45E3B0B-5A22-4CA9-B204-7B39E0FAC446}" srcOrd="2" destOrd="0" parTransId="{5C6D66A6-F834-423C-A6CC-3D1C94F5ACCF}" sibTransId="{B074870D-6C3B-40E5-BB01-D9C15AE50176}"/>
    <dgm:cxn modelId="{945F0710-EC91-4944-B83C-EDACD0CC85D1}" type="presOf" srcId="{C45E3B0B-5A22-4CA9-B204-7B39E0FAC446}" destId="{04238949-4CCA-418B-8E64-BE56568E292D}" srcOrd="0" destOrd="0" presId="urn:microsoft.com/office/officeart/2005/8/layout/default"/>
    <dgm:cxn modelId="{C1599204-59A0-48AC-A225-06C82009C24D}" srcId="{029AF331-27DC-4F3D-97A3-6A37A8408AAB}" destId="{7B91B684-01BE-483A-A077-1FA9B6C40F75}" srcOrd="0" destOrd="0" parTransId="{9844C927-3B47-46D4-8681-23EBEEC30739}" sibTransId="{F0C91625-3A49-4488-A5F8-53EFE3CD1DA4}"/>
    <dgm:cxn modelId="{133E94FE-F0FE-4D04-97C1-DA6E4E194A0A}" type="presOf" srcId="{029AF331-27DC-4F3D-97A3-6A37A8408AAB}" destId="{BD70B4D1-0748-4052-9B8D-C82B0C366B9B}" srcOrd="0" destOrd="0" presId="urn:microsoft.com/office/officeart/2005/8/layout/default"/>
    <dgm:cxn modelId="{C3F1CEB5-EDDF-48C1-9DDA-88F153827E83}" type="presOf" srcId="{7B91B684-01BE-483A-A077-1FA9B6C40F75}" destId="{C9FDC846-42FB-4B60-AA43-F693C4F69B86}" srcOrd="0" destOrd="0" presId="urn:microsoft.com/office/officeart/2005/8/layout/default"/>
    <dgm:cxn modelId="{D4D737FA-A808-4D64-950C-450DCF6A8CDA}" type="presParOf" srcId="{BD70B4D1-0748-4052-9B8D-C82B0C366B9B}" destId="{C9FDC846-42FB-4B60-AA43-F693C4F69B86}" srcOrd="0" destOrd="0" presId="urn:microsoft.com/office/officeart/2005/8/layout/default"/>
    <dgm:cxn modelId="{FD5DA1F9-E428-4284-A9CD-A70ED73D0CAC}" type="presParOf" srcId="{BD70B4D1-0748-4052-9B8D-C82B0C366B9B}" destId="{8B2FB08A-09AE-4654-B3F0-DDC80D730D7F}" srcOrd="1" destOrd="0" presId="urn:microsoft.com/office/officeart/2005/8/layout/default"/>
    <dgm:cxn modelId="{CAE82506-F7C4-4C04-AD26-31C0934788F2}" type="presParOf" srcId="{BD70B4D1-0748-4052-9B8D-C82B0C366B9B}" destId="{3D5A027C-E73B-4C00-9E99-19E86F5F8B31}" srcOrd="2" destOrd="0" presId="urn:microsoft.com/office/officeart/2005/8/layout/default"/>
    <dgm:cxn modelId="{C7A846CA-7CAD-4D7E-B6F1-1603D832C630}" type="presParOf" srcId="{BD70B4D1-0748-4052-9B8D-C82B0C366B9B}" destId="{0339A44A-DF87-4F0A-BCFD-DC60C23BF72C}" srcOrd="3" destOrd="0" presId="urn:microsoft.com/office/officeart/2005/8/layout/default"/>
    <dgm:cxn modelId="{EC491143-AC53-4664-8DB6-E1F060922E45}" type="presParOf" srcId="{BD70B4D1-0748-4052-9B8D-C82B0C366B9B}" destId="{04238949-4CCA-418B-8E64-BE56568E292D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34A62-32BC-40F3-8293-5EE0145F350B}">
      <dsp:nvSpPr>
        <dsp:cNvPr id="0" name=""/>
        <dsp:cNvSpPr/>
      </dsp:nvSpPr>
      <dsp:spPr>
        <a:xfrm>
          <a:off x="4263012" y="1574679"/>
          <a:ext cx="1970402" cy="629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532"/>
              </a:lnTo>
              <a:lnTo>
                <a:pt x="1970402" y="481532"/>
              </a:lnTo>
              <a:lnTo>
                <a:pt x="1970402" y="629389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36745-F35F-4B69-B920-593C9A93BF67}">
      <dsp:nvSpPr>
        <dsp:cNvPr id="0" name=""/>
        <dsp:cNvSpPr/>
      </dsp:nvSpPr>
      <dsp:spPr>
        <a:xfrm>
          <a:off x="1765077" y="1574679"/>
          <a:ext cx="2497935" cy="624693"/>
        </a:xfrm>
        <a:custGeom>
          <a:avLst/>
          <a:gdLst/>
          <a:ahLst/>
          <a:cxnLst/>
          <a:rect l="0" t="0" r="0" b="0"/>
          <a:pathLst>
            <a:path>
              <a:moveTo>
                <a:pt x="2497935" y="0"/>
              </a:moveTo>
              <a:lnTo>
                <a:pt x="2497935" y="476835"/>
              </a:lnTo>
              <a:lnTo>
                <a:pt x="0" y="476835"/>
              </a:lnTo>
              <a:lnTo>
                <a:pt x="0" y="624693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178C5-C485-429E-866D-DEA6EB2CEE9A}">
      <dsp:nvSpPr>
        <dsp:cNvPr id="0" name=""/>
        <dsp:cNvSpPr/>
      </dsp:nvSpPr>
      <dsp:spPr>
        <a:xfrm>
          <a:off x="525970" y="0"/>
          <a:ext cx="7474085" cy="1574679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Рабочая программа педагога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разрабатывается педагогом на основе образовательной программы ДОУ. Структура и содержание рабочей программы разрабатывается в соответствии с ФГОС дошкольного образования, который действует с 01.01.2014 года. Рабочая программа является нормативным документом и утверждается руководителем дошкольного учреждения. </a:t>
          </a: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25970" y="0"/>
        <a:ext cx="7474085" cy="1574679"/>
      </dsp:txXfrm>
    </dsp:sp>
    <dsp:sp modelId="{51FC5915-B08D-4D6A-8FE9-2A57F93CB9A1}">
      <dsp:nvSpPr>
        <dsp:cNvPr id="0" name=""/>
        <dsp:cNvSpPr/>
      </dsp:nvSpPr>
      <dsp:spPr>
        <a:xfrm>
          <a:off x="0" y="2199372"/>
          <a:ext cx="3530155" cy="2611215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Цель рабочей программы: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Создание условий для эффективного планирования, организации, управления воспитательно-образовательным процессом в рамках реализации образовательных областей в соответствии с ФГОС ДО. 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algn="ctr">
            <a:spcBef>
              <a:spcPct val="0"/>
            </a:spcBef>
          </a:pPr>
          <a:endParaRPr lang="ru-RU" kern="1200" dirty="0"/>
        </a:p>
      </dsp:txBody>
      <dsp:txXfrm>
        <a:off x="0" y="2199372"/>
        <a:ext cx="3530155" cy="2611215"/>
      </dsp:txXfrm>
    </dsp:sp>
    <dsp:sp modelId="{FE7B0B66-B88A-445F-89FA-AB49F1C01A23}">
      <dsp:nvSpPr>
        <dsp:cNvPr id="0" name=""/>
        <dsp:cNvSpPr/>
      </dsp:nvSpPr>
      <dsp:spPr>
        <a:xfrm>
          <a:off x="3826770" y="2204068"/>
          <a:ext cx="4813288" cy="3438920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рабочей программы: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содержание, объем, порядок изучения образовательных областей с учетом целей, задач, специфики воспитательно-образовательного процесса  и контингента воспитанников;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baseline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Дать представление о практической реализации компонентов государственного образовательного стандарта при изучении образовательных областей;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профессиональной компетентности педагогов через систематизацию воспитательно-образовательной деятельности.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3826770" y="2204068"/>
        <a:ext cx="4813288" cy="3438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893C6-36B1-4077-91C7-6FD3DA78FD79}">
      <dsp:nvSpPr>
        <dsp:cNvPr id="0" name=""/>
        <dsp:cNvSpPr/>
      </dsp:nvSpPr>
      <dsp:spPr>
        <a:xfrm>
          <a:off x="7070269" y="2461526"/>
          <a:ext cx="237346" cy="37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309"/>
              </a:lnTo>
              <a:lnTo>
                <a:pt x="237346" y="353309"/>
              </a:lnTo>
              <a:lnTo>
                <a:pt x="237346" y="377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2A7BB-FB4D-4D7E-953D-282B0E3C7A10}">
      <dsp:nvSpPr>
        <dsp:cNvPr id="0" name=""/>
        <dsp:cNvSpPr/>
      </dsp:nvSpPr>
      <dsp:spPr>
        <a:xfrm>
          <a:off x="4876009" y="1275300"/>
          <a:ext cx="2194260" cy="710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648"/>
              </a:lnTo>
              <a:lnTo>
                <a:pt x="2194260" y="686648"/>
              </a:lnTo>
              <a:lnTo>
                <a:pt x="2194260" y="710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88F72-1A82-4260-9E30-F78DC5FA72A0}">
      <dsp:nvSpPr>
        <dsp:cNvPr id="0" name=""/>
        <dsp:cNvSpPr/>
      </dsp:nvSpPr>
      <dsp:spPr>
        <a:xfrm>
          <a:off x="3925095" y="1275300"/>
          <a:ext cx="950913" cy="1804290"/>
        </a:xfrm>
        <a:custGeom>
          <a:avLst/>
          <a:gdLst/>
          <a:ahLst/>
          <a:cxnLst/>
          <a:rect l="0" t="0" r="0" b="0"/>
          <a:pathLst>
            <a:path>
              <a:moveTo>
                <a:pt x="950913" y="0"/>
              </a:moveTo>
              <a:lnTo>
                <a:pt x="950913" y="1780202"/>
              </a:lnTo>
              <a:lnTo>
                <a:pt x="0" y="1780202"/>
              </a:lnTo>
              <a:lnTo>
                <a:pt x="0" y="1804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6343E-3BCC-4AEE-839C-705434EB7C71}">
      <dsp:nvSpPr>
        <dsp:cNvPr id="0" name=""/>
        <dsp:cNvSpPr/>
      </dsp:nvSpPr>
      <dsp:spPr>
        <a:xfrm>
          <a:off x="4011326" y="1275300"/>
          <a:ext cx="864682" cy="738183"/>
        </a:xfrm>
        <a:custGeom>
          <a:avLst/>
          <a:gdLst/>
          <a:ahLst/>
          <a:cxnLst/>
          <a:rect l="0" t="0" r="0" b="0"/>
          <a:pathLst>
            <a:path>
              <a:moveTo>
                <a:pt x="864682" y="0"/>
              </a:moveTo>
              <a:lnTo>
                <a:pt x="864682" y="714095"/>
              </a:lnTo>
              <a:lnTo>
                <a:pt x="0" y="714095"/>
              </a:lnTo>
              <a:lnTo>
                <a:pt x="0" y="738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C6189-F7E7-402F-AF5E-25EA605E6F02}">
      <dsp:nvSpPr>
        <dsp:cNvPr id="0" name=""/>
        <dsp:cNvSpPr/>
      </dsp:nvSpPr>
      <dsp:spPr>
        <a:xfrm>
          <a:off x="1067329" y="2587057"/>
          <a:ext cx="91440" cy="534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93"/>
              </a:lnTo>
              <a:lnTo>
                <a:pt x="62509" y="510293"/>
              </a:lnTo>
              <a:lnTo>
                <a:pt x="62509" y="534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D1B85-747D-4867-9005-C0D5C9416312}">
      <dsp:nvSpPr>
        <dsp:cNvPr id="0" name=""/>
        <dsp:cNvSpPr/>
      </dsp:nvSpPr>
      <dsp:spPr>
        <a:xfrm>
          <a:off x="1113049" y="1275300"/>
          <a:ext cx="3762960" cy="738183"/>
        </a:xfrm>
        <a:custGeom>
          <a:avLst/>
          <a:gdLst/>
          <a:ahLst/>
          <a:cxnLst/>
          <a:rect l="0" t="0" r="0" b="0"/>
          <a:pathLst>
            <a:path>
              <a:moveTo>
                <a:pt x="3762960" y="0"/>
              </a:moveTo>
              <a:lnTo>
                <a:pt x="3762960" y="714095"/>
              </a:lnTo>
              <a:lnTo>
                <a:pt x="0" y="714095"/>
              </a:lnTo>
              <a:lnTo>
                <a:pt x="0" y="738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8412C-7505-4CEF-93B9-6BFD3DC8954C}">
      <dsp:nvSpPr>
        <dsp:cNvPr id="0" name=""/>
        <dsp:cNvSpPr/>
      </dsp:nvSpPr>
      <dsp:spPr>
        <a:xfrm>
          <a:off x="2275810" y="442812"/>
          <a:ext cx="5200398" cy="832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A6EBA-0C1A-410F-8EB1-1F35FB903DBE}">
      <dsp:nvSpPr>
        <dsp:cNvPr id="0" name=""/>
        <dsp:cNvSpPr/>
      </dsp:nvSpPr>
      <dsp:spPr>
        <a:xfrm>
          <a:off x="2304701" y="470259"/>
          <a:ext cx="5200398" cy="832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РАЗДЕЛЫ РАБОЧЕЙ ПРОГРАММЫ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304701" y="470259"/>
        <a:ext cx="5200398" cy="832488"/>
      </dsp:txXfrm>
    </dsp:sp>
    <dsp:sp modelId="{B9C57DA9-672A-4732-A9BE-88F309E5C0E0}">
      <dsp:nvSpPr>
        <dsp:cNvPr id="0" name=""/>
        <dsp:cNvSpPr/>
      </dsp:nvSpPr>
      <dsp:spPr>
        <a:xfrm>
          <a:off x="310725" y="2013483"/>
          <a:ext cx="1604647" cy="573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8878D-95A0-45B5-9E5F-A4201AF29A7E}">
      <dsp:nvSpPr>
        <dsp:cNvPr id="0" name=""/>
        <dsp:cNvSpPr/>
      </dsp:nvSpPr>
      <dsp:spPr>
        <a:xfrm>
          <a:off x="339616" y="2040930"/>
          <a:ext cx="1604647" cy="573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Целевой раздел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616" y="2040930"/>
        <a:ext cx="1604647" cy="573573"/>
      </dsp:txXfrm>
    </dsp:sp>
    <dsp:sp modelId="{CFCA9CC1-0ECC-491F-99D1-BD13EB8C6F67}">
      <dsp:nvSpPr>
        <dsp:cNvPr id="0" name=""/>
        <dsp:cNvSpPr/>
      </dsp:nvSpPr>
      <dsp:spPr>
        <a:xfrm>
          <a:off x="129923" y="3121438"/>
          <a:ext cx="1999831" cy="265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37A69-516D-4B94-9BCC-A2580D7E29B0}">
      <dsp:nvSpPr>
        <dsp:cNvPr id="0" name=""/>
        <dsp:cNvSpPr/>
      </dsp:nvSpPr>
      <dsp:spPr>
        <a:xfrm>
          <a:off x="158814" y="3148885"/>
          <a:ext cx="1999831" cy="2652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1.Пояснительная записка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2.Планируемые результаты освоения программы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814" y="3148885"/>
        <a:ext cx="1999831" cy="2652073"/>
      </dsp:txXfrm>
    </dsp:sp>
    <dsp:sp modelId="{A72016B7-4A49-4C26-B200-953D251266F6}">
      <dsp:nvSpPr>
        <dsp:cNvPr id="0" name=""/>
        <dsp:cNvSpPr/>
      </dsp:nvSpPr>
      <dsp:spPr>
        <a:xfrm>
          <a:off x="2869384" y="2013483"/>
          <a:ext cx="2283884" cy="51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8B528-2E22-4B13-B5D2-2020861DE28E}">
      <dsp:nvSpPr>
        <dsp:cNvPr id="0" name=""/>
        <dsp:cNvSpPr/>
      </dsp:nvSpPr>
      <dsp:spPr>
        <a:xfrm>
          <a:off x="2898275" y="2040930"/>
          <a:ext cx="2283884" cy="510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Содержательный раздел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8275" y="2040930"/>
        <a:ext cx="2283884" cy="510047"/>
      </dsp:txXfrm>
    </dsp:sp>
    <dsp:sp modelId="{E03426DC-AF3F-442A-BBC9-E4E4CE842C8C}">
      <dsp:nvSpPr>
        <dsp:cNvPr id="0" name=""/>
        <dsp:cNvSpPr/>
      </dsp:nvSpPr>
      <dsp:spPr>
        <a:xfrm>
          <a:off x="2514015" y="3079591"/>
          <a:ext cx="2822159" cy="2795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A600F-628B-49DD-960D-A3C3D43FAFE1}">
      <dsp:nvSpPr>
        <dsp:cNvPr id="0" name=""/>
        <dsp:cNvSpPr/>
      </dsp:nvSpPr>
      <dsp:spPr>
        <a:xfrm>
          <a:off x="2542906" y="3107038"/>
          <a:ext cx="2822159" cy="2795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1.Содержание психолого-педагогической работы по образовательным областям</a:t>
          </a:r>
        </a:p>
        <a:p>
          <a:pPr marL="0" marR="0" lvl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2.Календарно-тематическое планирование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3.Взаимодействие с семьями воспитанников</a:t>
          </a:r>
        </a:p>
      </dsp:txBody>
      <dsp:txXfrm>
        <a:off x="2542906" y="3107038"/>
        <a:ext cx="2822159" cy="2795033"/>
      </dsp:txXfrm>
    </dsp:sp>
    <dsp:sp modelId="{D54D70CB-003C-4D86-A152-A7E1EECA1A9E}">
      <dsp:nvSpPr>
        <dsp:cNvPr id="0" name=""/>
        <dsp:cNvSpPr/>
      </dsp:nvSpPr>
      <dsp:spPr>
        <a:xfrm>
          <a:off x="6038816" y="1986037"/>
          <a:ext cx="2062906" cy="475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DF7D4-547B-4CED-98FC-2657D3993EA2}">
      <dsp:nvSpPr>
        <dsp:cNvPr id="0" name=""/>
        <dsp:cNvSpPr/>
      </dsp:nvSpPr>
      <dsp:spPr>
        <a:xfrm>
          <a:off x="6067707" y="2013483"/>
          <a:ext cx="2062906" cy="475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Организационный раздел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7707" y="2013483"/>
        <a:ext cx="2062906" cy="475489"/>
      </dsp:txXfrm>
    </dsp:sp>
    <dsp:sp modelId="{690C7304-3810-4B60-8877-09680EE5C416}">
      <dsp:nvSpPr>
        <dsp:cNvPr id="0" name=""/>
        <dsp:cNvSpPr/>
      </dsp:nvSpPr>
      <dsp:spPr>
        <a:xfrm>
          <a:off x="5683445" y="2838924"/>
          <a:ext cx="3248340" cy="3302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EAFD8-299B-4654-A3E0-9814B104CD54}">
      <dsp:nvSpPr>
        <dsp:cNvPr id="0" name=""/>
        <dsp:cNvSpPr/>
      </dsp:nvSpPr>
      <dsp:spPr>
        <a:xfrm>
          <a:off x="5712336" y="2866370"/>
          <a:ext cx="3248340" cy="3302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1.Режим дня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2.Особенности традиционных мероприятий ДОУ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3.Организация предметно-пространственной развивающей образовательной среды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4.Учебно-методич. обеспечение программы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5. Список литературы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6.Приложения</a:t>
          </a:r>
        </a:p>
      </dsp:txBody>
      <dsp:txXfrm>
        <a:off x="5712336" y="2866370"/>
        <a:ext cx="3248340" cy="33022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A97113-F929-4E41-984F-9C5B35A2F5DA}">
      <dsp:nvSpPr>
        <dsp:cNvPr id="0" name=""/>
        <dsp:cNvSpPr/>
      </dsp:nvSpPr>
      <dsp:spPr>
        <a:xfrm>
          <a:off x="0" y="216017"/>
          <a:ext cx="8748464" cy="243435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1.Пояснительная записка содержит  наименования  нормативно-правовых документов на основе которых разработана программа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 и задачи, принципы и подходы к формированию Программы сформулированы на основе особенностей примерной ОП ДО «От рождения до школы» под редакцией Н.Е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Вераксы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др. в соответствии с ФГОС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Значимыми характеристиками для разработки и реализации Программы являются возрастные особенности детей определённой возрастной группы.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6017"/>
        <a:ext cx="8748464" cy="2434359"/>
      </dsp:txXfrm>
    </dsp:sp>
    <dsp:sp modelId="{3BC3788D-231B-4F52-9875-80C4379FCE3D}">
      <dsp:nvSpPr>
        <dsp:cNvPr id="0" name=""/>
        <dsp:cNvSpPr/>
      </dsp:nvSpPr>
      <dsp:spPr>
        <a:xfrm rot="5399346">
          <a:off x="3898502" y="2603781"/>
          <a:ext cx="951458" cy="136180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 rot="5399346">
        <a:off x="3898502" y="2603781"/>
        <a:ext cx="951458" cy="1361803"/>
      </dsp:txXfrm>
    </dsp:sp>
    <dsp:sp modelId="{999D06C4-473D-4925-8381-79A542ABB80D}">
      <dsp:nvSpPr>
        <dsp:cNvPr id="0" name=""/>
        <dsp:cNvSpPr/>
      </dsp:nvSpPr>
      <dsp:spPr>
        <a:xfrm>
          <a:off x="0" y="3918988"/>
          <a:ext cx="8748464" cy="201277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5715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2.Планируемые результаты освоения Программы представлены в виде целевых ориентиров ДО, которые представляют собой социально-нормативные возрастные характеристики возможных достижений ребёнка на этапе завершения ДО 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18988"/>
        <a:ext cx="8748464" cy="20127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CF1A6-061F-4A73-8D7F-C53499E20B9B}">
      <dsp:nvSpPr>
        <dsp:cNvPr id="0" name=""/>
        <dsp:cNvSpPr/>
      </dsp:nvSpPr>
      <dsp:spPr>
        <a:xfrm>
          <a:off x="648066" y="0"/>
          <a:ext cx="7140611" cy="14678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.Содержание психолого-педагогической работы по пяти образовательным областям включает описание работы по каждой области; перспективный план  на год; формы организации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образовательной деятельности   (в совместной , режиме, в самостоятельной деятельности, с семьями)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Описание вариативной части в данном направлении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если они есть)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66" y="0"/>
        <a:ext cx="7140611" cy="1467868"/>
      </dsp:txXfrm>
    </dsp:sp>
    <dsp:sp modelId="{FD937CD3-B148-428B-A851-C30A3AC258A0}">
      <dsp:nvSpPr>
        <dsp:cNvPr id="0" name=""/>
        <dsp:cNvSpPr/>
      </dsp:nvSpPr>
      <dsp:spPr>
        <a:xfrm rot="5499450">
          <a:off x="3938607" y="1434618"/>
          <a:ext cx="497852" cy="73002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99450">
        <a:off x="3938607" y="1434618"/>
        <a:ext cx="497852" cy="730024"/>
      </dsp:txXfrm>
    </dsp:sp>
    <dsp:sp modelId="{EB40A674-A7FF-4E6B-A18D-D659CE249A7E}">
      <dsp:nvSpPr>
        <dsp:cNvPr id="0" name=""/>
        <dsp:cNvSpPr/>
      </dsp:nvSpPr>
      <dsp:spPr>
        <a:xfrm>
          <a:off x="504040" y="2131394"/>
          <a:ext cx="7319386" cy="98144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2.Календарно-тематическое планирование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год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содержит тему, месяц, № недели, наименование  итогового мероприятия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040" y="2131394"/>
        <a:ext cx="7319386" cy="981444"/>
      </dsp:txXfrm>
    </dsp:sp>
    <dsp:sp modelId="{14587838-0727-4269-BDDD-32955BA14940}">
      <dsp:nvSpPr>
        <dsp:cNvPr id="0" name=""/>
        <dsp:cNvSpPr/>
      </dsp:nvSpPr>
      <dsp:spPr>
        <a:xfrm rot="5400000">
          <a:off x="4025114" y="3109709"/>
          <a:ext cx="507727" cy="73002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4025114" y="3109709"/>
        <a:ext cx="507727" cy="730024"/>
      </dsp:txXfrm>
    </dsp:sp>
    <dsp:sp modelId="{14AB433C-FB07-48DA-ABDF-69967BA0E4C7}">
      <dsp:nvSpPr>
        <dsp:cNvPr id="0" name=""/>
        <dsp:cNvSpPr/>
      </dsp:nvSpPr>
      <dsp:spPr>
        <a:xfrm>
          <a:off x="1080110" y="3787576"/>
          <a:ext cx="6489105" cy="16222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3.Работа с родителями. Цели и задачи взаимодействия педагогов с семьями воспитанников; основные направления и формы работы с семьёй; план работы с родителями на год (месяц, наименование мероприятий, ответственные, цели).Содержание направлений работы с семьей по образовательным областям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0110" y="3787576"/>
        <a:ext cx="6489105" cy="16222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4FE159-C722-4B57-A8D1-C6FED8C3290E}">
      <dsp:nvSpPr>
        <dsp:cNvPr id="0" name=""/>
        <dsp:cNvSpPr/>
      </dsp:nvSpPr>
      <dsp:spPr>
        <a:xfrm>
          <a:off x="216016" y="0"/>
          <a:ext cx="3536684" cy="15180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1.Режим дня. Холодный и тёплый период; сетка  организованной образовательной деятельности; образовательная деятельность в режимных моментах;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16" y="0"/>
        <a:ext cx="3536684" cy="1518009"/>
      </dsp:txXfrm>
    </dsp:sp>
    <dsp:sp modelId="{788E8E9B-2A7B-4DED-9AF2-E1C941324104}">
      <dsp:nvSpPr>
        <dsp:cNvPr id="0" name=""/>
        <dsp:cNvSpPr/>
      </dsp:nvSpPr>
      <dsp:spPr>
        <a:xfrm>
          <a:off x="4536500" y="0"/>
          <a:ext cx="4095692" cy="15180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собенности традиционных событий, праздников, мероприятий Этот пункт содержит задачи педагога по организации досуга детей; тематические праздники и развлечения(тема, содержание работы, временной период, итоговые мероприятия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6500" y="0"/>
        <a:ext cx="4095692" cy="1518009"/>
      </dsp:txXfrm>
    </dsp:sp>
    <dsp:sp modelId="{03FF6E52-221B-4729-B439-2B699B10BF13}">
      <dsp:nvSpPr>
        <dsp:cNvPr id="0" name=""/>
        <dsp:cNvSpPr/>
      </dsp:nvSpPr>
      <dsp:spPr>
        <a:xfrm>
          <a:off x="0" y="1800196"/>
          <a:ext cx="2530016" cy="23316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3.П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редметно-пространственная развивающая образовательная среда. Её особенности для определённого  возраста( перечислить центры деятельности и их наполнение)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00196"/>
        <a:ext cx="2530016" cy="2331648"/>
      </dsp:txXfrm>
    </dsp:sp>
    <dsp:sp modelId="{7EC1404C-678A-42B7-9A67-A7A2FC6A5277}">
      <dsp:nvSpPr>
        <dsp:cNvPr id="0" name=""/>
        <dsp:cNvSpPr/>
      </dsp:nvSpPr>
      <dsp:spPr>
        <a:xfrm>
          <a:off x="3024334" y="1872203"/>
          <a:ext cx="2530016" cy="204360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В 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Учебно-методический комплект входят: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программы, технологии, учебные пособия, дидактический материал, документация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34" y="1872203"/>
        <a:ext cx="2530016" cy="2043605"/>
      </dsp:txXfrm>
    </dsp:sp>
    <dsp:sp modelId="{9BB3671A-1F61-4980-B2EB-DD5E282D3E96}">
      <dsp:nvSpPr>
        <dsp:cNvPr id="0" name=""/>
        <dsp:cNvSpPr/>
      </dsp:nvSpPr>
      <dsp:spPr>
        <a:xfrm>
          <a:off x="5976661" y="1800204"/>
          <a:ext cx="2822511" cy="22303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Список литературы состоит из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научно-методическая и учебно-методическая литературы; литературы для детей;      литературы для родителей; интернет-ресурсы; образовательные CD-диски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6661" y="1800204"/>
        <a:ext cx="2822511" cy="2230351"/>
      </dsp:txXfrm>
    </dsp:sp>
    <dsp:sp modelId="{AE1430D6-29A6-492A-B72B-5978F2DBFD9F}">
      <dsp:nvSpPr>
        <dsp:cNvPr id="0" name=""/>
        <dsp:cNvSpPr/>
      </dsp:nvSpPr>
      <dsp:spPr>
        <a:xfrm>
          <a:off x="2674041" y="4176469"/>
          <a:ext cx="3374637" cy="151800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571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6.Приложения. Комплексы гимнастик(утренняя, дыхательная и др.). картотеки прогулок. Можно в приложения вынести все перспективные планы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041" y="4176469"/>
        <a:ext cx="3374637" cy="15180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FDC846-42FB-4B60-AA43-F693C4F69B86}">
      <dsp:nvSpPr>
        <dsp:cNvPr id="0" name=""/>
        <dsp:cNvSpPr/>
      </dsp:nvSpPr>
      <dsp:spPr>
        <a:xfrm>
          <a:off x="144037" y="216005"/>
          <a:ext cx="3714433" cy="207605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Возрастные и иные характеристики детей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44037" y="216005"/>
        <a:ext cx="3714433" cy="2076057"/>
      </dsp:txXfrm>
    </dsp:sp>
    <dsp:sp modelId="{3D5A027C-E73B-4C00-9E99-19E86F5F8B31}">
      <dsp:nvSpPr>
        <dsp:cNvPr id="0" name=""/>
        <dsp:cNvSpPr/>
      </dsp:nvSpPr>
      <dsp:spPr>
        <a:xfrm>
          <a:off x="4320474" y="216024"/>
          <a:ext cx="4047591" cy="20710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Характеристика взаимодействия педагогического коллектива с семьями детей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474" y="216024"/>
        <a:ext cx="4047591" cy="2071047"/>
      </dsp:txXfrm>
    </dsp:sp>
    <dsp:sp modelId="{04238949-4CCA-418B-8E64-BE56568E292D}">
      <dsp:nvSpPr>
        <dsp:cNvPr id="0" name=""/>
        <dsp:cNvSpPr/>
      </dsp:nvSpPr>
      <dsp:spPr>
        <a:xfrm>
          <a:off x="2880329" y="2736290"/>
          <a:ext cx="2542925" cy="16068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Используемые примерные программы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880329" y="2736290"/>
        <a:ext cx="2542925" cy="160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E445-CF26-4B27-90EA-2A1D0EA7EC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2411-F914-49AF-9B72-46A9F6AB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Ocy;&amp;bcy;&amp;ocy;&amp;icy; &amp;gcy;&amp;ocy;&amp;lcy;&amp;ucy;&amp;bcy;&amp;ocy;&amp;jcy; &amp;tscy;&amp;vcy;&amp;iecy;&amp;tcy;, &amp;ocy;&amp;bcy;&amp;lcy;&amp;acy;&amp;kcy;&amp;acy;, &amp;fcy;&amp;ocy;&amp;ncy; 500289 / &amp;Rcy;&amp;acy;&amp;zcy;&amp;dcy;&amp;iecy;&amp;lcy;: &amp;Acy;&amp;bcy;&amp;scy;&amp;tcy;&amp;rcy;&amp;acy;&amp;kcy;&amp;tscy;&amp;icy;&amp;yacy;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052736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«Рабочая программа педагога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013176"/>
            <a:ext cx="3598168" cy="13716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Мухинова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Е.И.</a:t>
            </a:r>
          </a:p>
          <a:p>
            <a:endParaRPr lang="ru-RU" dirty="0"/>
          </a:p>
        </p:txBody>
      </p:sp>
      <p:pic>
        <p:nvPicPr>
          <p:cNvPr id="7170" name="Picture 2" descr="&amp;Dcy;&amp;iecy;&amp;tcy;&amp;scy;&amp;kcy;&amp;icy;&amp;jcy;&amp;scy;&amp;acy;&amp;dcy; &quot;&amp;Scy;&amp;kcy;&amp;acy;&amp;zcy;&amp;kcy;&amp;acy;&quot; &amp;rcy;.&amp;pcy;. &amp;Vcy;&amp;ocy;&amp;zcy;&amp;ncy;&amp;iecy;&amp;scy;&amp;iecy;&amp;ncy;&amp;scy;&amp;kcy;&amp;ocy;&amp;iecy; - &amp;Fcy;&amp;Gcy;&amp;Ocy;&amp;Scy; &amp;vcy; &amp;Dcy;&amp;Ocy;&amp;Ucy;"/>
          <p:cNvPicPr>
            <a:picLocks noChangeAspect="1" noChangeArrowheads="1"/>
          </p:cNvPicPr>
          <p:nvPr/>
        </p:nvPicPr>
        <p:blipFill>
          <a:blip r:embed="rId3" cstate="print"/>
          <a:srcRect r="7114"/>
          <a:stretch>
            <a:fillRect/>
          </a:stretch>
        </p:blipFill>
        <p:spPr bwMode="auto">
          <a:xfrm>
            <a:off x="323528" y="3429000"/>
            <a:ext cx="3960440" cy="32009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&amp;Ocy;&amp;bcy;&amp;ocy;&amp;icy; &amp;gcy;&amp;ocy;&amp;lcy;&amp;ucy;&amp;bcy;&amp;ocy;&amp;jcy; &amp;tscy;&amp;vcy;&amp;iecy;&amp;tcy;, &amp;ocy;&amp;bcy;&amp;lcy;&amp;acy;&amp;kcy;&amp;acy;, &amp;fcy;&amp;ocy;&amp;ncy; 500289 / &amp;Rcy;&amp;acy;&amp;zcy;&amp;dcy;&amp;iecy;&amp;lcy;: &amp;Acy;&amp;bcy;&amp;scy;&amp;tcy;&amp;rcy;&amp;acy;&amp;kcy;&amp;tscy;&amp;icy;&amp;yacy;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/>
        </p:nvGraphicFramePr>
        <p:xfrm>
          <a:off x="251520" y="476672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60" name="Picture 12" descr="&amp;Ucy;&amp;chcy;&amp;icy;&amp;tcy;&amp;iecy;&amp;lcy;&amp;softcy; &amp;icy;&amp;scy;&amp;tcy;&amp;ocy;&amp;rcy;&amp;icy;&amp;icy;:&amp;Pcy;&amp;ocy;&amp;dcy;&amp;ocy;&amp;lcy;&amp;softcy;&amp;ncy;&amp;ycy;&amp;jcy; &amp;Acy;&amp;lcy;&amp;iecy;&amp;kcy;&amp;scy;&amp;acy;&amp;ncy;&amp;dcy;&amp;rcy; &amp;Scy;&amp;iecy;&amp;rcy;&amp;gcy;&amp;iecy;&amp;iecy;&amp;vcy;&amp;icy;&amp;ch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005064" y="-171400"/>
            <a:ext cx="3857625" cy="4762500"/>
          </a:xfrm>
          <a:prstGeom prst="rect">
            <a:avLst/>
          </a:prstGeom>
          <a:noFill/>
        </p:spPr>
      </p:pic>
      <p:pic>
        <p:nvPicPr>
          <p:cNvPr id="2062" name="Picture 14" descr="&amp;Pcy;&amp;rcy;&amp;ocy;&amp;gcy;&amp;rcy;&amp;acy;&amp;mcy;&amp;mcy;&amp;acy; &amp;pcy;&amp;rcy;&amp;ocy;&amp;iecy;&amp;kcy;&amp;tcy;&amp;acy; &amp;shcy;&amp;kcy;&amp;ocy;&amp;lcy;&amp;softcy;&amp;ncy;&amp;acy;&amp;yacy; &amp;gcy;&amp;acy;&amp;zcy;&amp;iecy;&amp;tcy;&amp;a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04864" y="5373216"/>
            <a:ext cx="1404614" cy="1340768"/>
          </a:xfrm>
          <a:prstGeom prst="rect">
            <a:avLst/>
          </a:prstGeom>
          <a:noFill/>
        </p:spPr>
      </p:pic>
      <p:pic>
        <p:nvPicPr>
          <p:cNvPr id="2070" name="Picture 22" descr="&amp;Pcy;&amp;rcy;&amp;acy;&amp;vcy;&amp;icy;&amp;lcy;&amp;acy; &amp;bcy;&amp;iecy;&amp;zcy;&amp;ocy;&amp;pcy;&amp;acy;&amp;scy;&amp;ncy;&amp;ocy;&amp;scy;&amp;tcy;&amp;icy; &amp;ocy;&amp;scy;&amp;ncy;&amp;ocy;&amp;vcy;&amp;ncy;&amp;acy;&amp;yacy; &amp;ocy;&amp;bcy;&amp;shchcy;&amp;iecy;&amp;ocy;&amp;bcy;&amp;rcy;&amp;acy;&amp;zcy;&amp;ocy;&amp;vcy;&amp;acy;&amp;tcy;&amp;iecy;&amp;lcy;&amp;softcy;&amp;ncy;&amp;acy;&amp;yacy; &amp;shcy;&amp;kcy;&amp;ocy;&amp;lcy;&amp;acy; 10 &amp;mcy;&amp;ucy;&amp;ncy;&amp;icy;&amp;tscy;&amp;icy;&amp;pcy;&amp;acy;&amp;lcy;&amp;softcy;&amp;ncy;&amp;ocy;&amp;gcy;&amp;ocy; &amp;ocy;&amp;bcy;&amp;rcy;&amp;acy;&amp;zcy;&amp;ocy;&amp;vcy;&amp;acy;&amp;ncy;&amp;icy;&amp;yacy; &amp;gcy;&amp;ocy;&amp;rcy;&amp;ocy;&amp;dcy;-&amp;kcy;&amp;ucy;&amp;rcy;&amp;ocy;&amp;rcy;&amp;tcy; &amp;Gcy;&amp;iecy;&amp;lcy;&amp;iecy;&amp;ncy;&amp;dcy;&amp;zhcy;&amp;icy;&amp;kcy;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24744" y="5013176"/>
            <a:ext cx="1460083" cy="1572023"/>
          </a:xfrm>
          <a:prstGeom prst="rect">
            <a:avLst/>
          </a:prstGeom>
          <a:noFill/>
        </p:spPr>
      </p:pic>
      <p:pic>
        <p:nvPicPr>
          <p:cNvPr id="2072" name="Picture 24" descr="&amp;Ucy;&amp;rcy;&amp;ocy;&amp;kcy; &amp;mcy;&amp;acy;&amp;tcy;&amp;iecy;&amp;mcy;&amp;acy;&amp;tcy;&amp;icy;&amp;kcy;&amp;icy; 2 &amp;kcy;&amp;lcy;&amp;acy;&amp;scy;&amp;scy; &amp;ucy;&amp;mcy;&amp;ncy;&amp;ocy;&amp;zhcy;&amp;iecy;&amp;ncy;&amp;icy;&amp;iecy; - &amp;Kcy;&amp;ncy;&amp;icy;&amp;gcy;&amp;icy; &amp;i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5445224"/>
            <a:ext cx="1436721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Ocy;&amp;bcy;&amp;ocy;&amp;icy; &amp;gcy;&amp;ocy;&amp;lcy;&amp;ucy;&amp;bcy;&amp;ocy;&amp;jcy; &amp;tscy;&amp;vcy;&amp;iecy;&amp;tcy;, &amp;ocy;&amp;bcy;&amp;lcy;&amp;acy;&amp;kcy;&amp;acy;, &amp;fcy;&amp;ocy;&amp;ncy; 500289 / &amp;Rcy;&amp;acy;&amp;zcy;&amp;dcy;&amp;iecy;&amp;lcy;: &amp;Acy;&amp;bcy;&amp;scy;&amp;tcy;&amp;rcy;&amp;acy;&amp;kcy;&amp;tscy;&amp;icy;&amp;yacy;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8" descr="&amp;Kcy;&amp;lcy;&amp;icy;&amp;pcy;&amp;Acy;&amp;rcy;&amp;tcy; Pencil Vector &amp;Rcy;&amp;ucy;&amp;chcy;&amp;kcy;&amp;icy;, &amp;kcy;&amp;acy;&amp;rcy;&amp;acy;&amp;ncy;&amp;dcy;&amp;acy;&amp;sh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32856" y="1484784"/>
            <a:ext cx="2015720" cy="2079552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0" y="0"/>
          <a:ext cx="10369152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рабочей 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3731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Дополнительный раздел 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Краткая презентация программы (ориентирована на родителей и доступна для ознакомления):</a:t>
            </a:r>
          </a:p>
          <a:p>
            <a:endParaRPr lang="ru-RU" dirty="0"/>
          </a:p>
        </p:txBody>
      </p:sp>
      <p:pic>
        <p:nvPicPr>
          <p:cNvPr id="9" name="Picture 14" descr="&amp;Pcy;&amp;rcy;&amp;ocy;&amp;gcy;&amp;rcy;&amp;acy;&amp;mcy;&amp;mcy;&amp;acy; &amp;pcy;&amp;rcy;&amp;ocy;&amp;iecy;&amp;kcy;&amp;tcy;&amp;acy; &amp;shcy;&amp;kcy;&amp;ocy;&amp;lcy;&amp;softcy;&amp;ncy;&amp;acy;&amp;yacy; &amp;gcy;&amp;acy;&amp;zcy;&amp;iecy;&amp;tcy;&amp;a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753111" cy="167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amp;Ucy;&amp;chcy;&amp;icy;&amp;tcy;&amp;iecy;&amp;lcy;&amp;softcy; &amp;icy;&amp;scy;&amp;tcy;&amp;ocy;&amp;rcy;&amp;icy;&amp;icy;:&amp;Pcy;&amp;ocy;&amp;dcy;&amp;ocy;&amp;lcy;&amp;softcy;&amp;ncy;&amp;ycy;&amp;jcy; &amp;Acy;&amp;lcy;&amp;iecy;&amp;kcy;&amp;scy;&amp;acy;&amp;ncy;&amp;dcy;&amp;rcy; &amp;Scy;&amp;iecy;&amp;rcy;&amp;gcy;&amp;iecy;&amp;iecy;&amp;vcy;&amp;icy;&amp;c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5064" y="-171400"/>
            <a:ext cx="3857625" cy="4762500"/>
          </a:xfrm>
          <a:prstGeom prst="rect">
            <a:avLst/>
          </a:prstGeom>
          <a:noFill/>
        </p:spPr>
      </p:pic>
      <p:pic>
        <p:nvPicPr>
          <p:cNvPr id="14" name="Picture 2" descr="&amp;Ocy;&amp;bcy;&amp;ocy;&amp;icy; &amp;gcy;&amp;ocy;&amp;lcy;&amp;ucy;&amp;bcy;&amp;ocy;&amp;jcy; &amp;tscy;&amp;vcy;&amp;iecy;&amp;tcy;, &amp;ocy;&amp;bcy;&amp;lcy;&amp;acy;&amp;kcy;&amp;acy;, &amp;fcy;&amp;ocy;&amp;ncy; 500289 / &amp;Rcy;&amp;acy;&amp;zcy;&amp;dcy;&amp;iecy;&amp;lcy;: &amp;Acy;&amp;bcy;&amp;scy;&amp;tcy;&amp;rcy;&amp;acy;&amp;kcy;&amp;tscy;&amp;icy;&amp;yacy; / HallPic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99792" y="188640"/>
            <a:ext cx="389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79512" y="620688"/>
          <a:ext cx="87484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8" descr="&amp;Kcy;&amp;lcy;&amp;icy;&amp;pcy;&amp;Acy;&amp;rcy;&amp;tcy; Pencil Vector &amp;Rcy;&amp;ucy;&amp;chcy;&amp;kcy;&amp;icy;, &amp;kcy;&amp;acy;&amp;rcy;&amp;acy;&amp;ncy;&amp;dcy;&amp;acy;&amp;sh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96952"/>
            <a:ext cx="2015720" cy="207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Ocy;&amp;bcy;&amp;ocy;&amp;icy; &amp;gcy;&amp;ocy;&amp;lcy;&amp;ucy;&amp;bcy;&amp;ocy;&amp;jcy; &amp;tscy;&amp;vcy;&amp;iecy;&amp;tcy;, &amp;ocy;&amp;bcy;&amp;lcy;&amp;acy;&amp;kcy;&amp;acy;, &amp;fcy;&amp;ocy;&amp;ncy; 500289 / &amp;Rcy;&amp;acy;&amp;zcy;&amp;dcy;&amp;iecy;&amp;lcy;: &amp;Acy;&amp;bcy;&amp;scy;&amp;tcy;&amp;rcy;&amp;acy;&amp;kcy;&amp;tscy;&amp;icy;&amp;yacy;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603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153592"/>
          <a:ext cx="8160568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2" descr="&amp;Ucy;&amp;chcy;&amp;icy;&amp;tcy;&amp;iecy;&amp;lcy;&amp;softcy; &amp;icy;&amp;scy;&amp;tcy;&amp;ocy;&amp;rcy;&amp;icy;&amp;icy;:&amp;Pcy;&amp;ocy;&amp;dcy;&amp;ocy;&amp;lcy;&amp;softcy;&amp;ncy;&amp;ycy;&amp;jcy; &amp;Acy;&amp;lcy;&amp;iecy;&amp;kcy;&amp;scy;&amp;acy;&amp;ncy;&amp;dcy;&amp;rcy; &amp;Scy;&amp;iecy;&amp;rcy;&amp;gcy;&amp;iecy;&amp;iecy;&amp;vcy;&amp;icy;&amp;chcy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87788"/>
            <a:ext cx="1757872" cy="217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Ocy;&amp;bcy;&amp;ocy;&amp;icy; &amp;gcy;&amp;ocy;&amp;lcy;&amp;ucy;&amp;bcy;&amp;ocy;&amp;jcy; &amp;tscy;&amp;vcy;&amp;iecy;&amp;tcy;, &amp;ocy;&amp;bcy;&amp;lcy;&amp;acy;&amp;kcy;&amp;acy;, &amp;fcy;&amp;ocy;&amp;ncy; 500289 / &amp;Rcy;&amp;acy;&amp;zcy;&amp;dcy;&amp;iecy;&amp;lcy;: &amp;Acy;&amp;bcy;&amp;scy;&amp;tcy;&amp;rcy;&amp;acy;&amp;kcy;&amp;tscy;&amp;icy;&amp;yacy;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6369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980728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4067944" y="1556792"/>
            <a:ext cx="402344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724128" y="3861048"/>
            <a:ext cx="402344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71800" y="3717032"/>
            <a:ext cx="402344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&amp;Vcy;&amp;ocy;&amp;tcy; &amp;pcy;&amp;rcy;&amp;ocy;&amp;shcy;&amp;iocy;&amp;lcy; &amp;dcy;&amp;ocy;&amp;lcy;&amp;gcy;&amp;ocy;&amp;zhcy;&amp;dcy;&amp;acy;&amp;ncy;&amp;ncy;&amp;ycy;&amp;jcy; &amp;dcy;&amp;lcy;&amp;yacy; &amp;vcy;&amp;scy;&amp;iecy;&amp;khcy; &amp;dcy;&amp;iecy;&amp;ncy;&amp;softcy;-&amp;Pcy;&amp;iecy;&amp;rcy;&amp;vcy;&amp;ocy;&amp;iecy; &amp;scy;&amp;iecy;&amp;ncy;&amp;tcy;&amp;yacy;&amp;bcy;&amp;rcy;&amp;yacy;, &amp;pcy;&amp;rcy;&amp;acy;&amp;zcy;&amp;dcy;&amp;ncy;&amp;icy;&amp;kcy; &amp;zcy;&amp;ncy;&amp;acy;&amp;ncy;&amp;icy;&amp;jcy;. &amp;Ocy;&amp;tcy;&amp;mcy;&amp;iecy;&amp;chcy;&amp;acy;&amp;iecy;&amp;tcy;&amp;scy;&amp;yacy; &amp;ocy;&amp;ncy; &amp;vcy;&amp;ocy; &amp;vcy;&amp;scy;&amp;iecy;&amp;khcy; &amp;ucy;&amp;chcy;&amp;iecy;&amp;bcy;&amp;ncy;&amp;ycy;&amp;khcy; &amp;zcy;&amp;acy;&amp;vcy;&amp;iecy;&amp;dcy;&amp;iecy;&amp;ncy;&amp;icy;&amp;yacy;&amp;khcy; &amp;scy;&amp;tcy;&amp;rcy;&amp;acy;&amp;ncy;&amp;ycy;,&amp;ncy;&amp;ocy; &amp;ncy;&amp;acy; &amp;mcy;&amp;o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013176"/>
            <a:ext cx="1877086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Ocy;&amp;bcy;&amp;ocy;&amp;icy; &amp;gcy;&amp;ocy;&amp;lcy;&amp;ucy;&amp;bcy;&amp;ocy;&amp;jcy; &amp;tscy;&amp;vcy;&amp;iecy;&amp;tcy;, &amp;ocy;&amp;bcy;&amp;lcy;&amp;acy;&amp;kcy;&amp;acy;, &amp;fcy;&amp;ocy;&amp;ncy; 500289 / &amp;Rcy;&amp;acy;&amp;zcy;&amp;dcy;&amp;iecy;&amp;lcy;: &amp;Acy;&amp;bcy;&amp;scy;&amp;tcy;&amp;rcy;&amp;acy;&amp;kcy;&amp;tscy;&amp;icy;&amp;yacy;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476672"/>
            <a:ext cx="5856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ДОПОНИТЕЛЬНЫЙ РАЗДЕЛ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риентирован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родителей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доступен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ознакомления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772816"/>
          <a:ext cx="8424936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Ocy;&amp;bcy;&amp;ocy;&amp;icy; &amp;gcy;&amp;ocy;&amp;lcy;&amp;ucy;&amp;bcy;&amp;ocy;&amp;jcy; &amp;tscy;&amp;vcy;&amp;iecy;&amp;tcy;, &amp;ocy;&amp;bcy;&amp;lcy;&amp;acy;&amp;kcy;&amp;acy;, &amp;fcy;&amp;ocy;&amp;ncy; 500289 / &amp;Rcy;&amp;acy;&amp;zcy;&amp;dcy;&amp;iecy;&amp;lcy;: &amp;Acy;&amp;bcy;&amp;scy;&amp;tcy;&amp;rcy;&amp;acy;&amp;kcy;&amp;tscy;&amp;icy;&amp;yacy;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7879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Bcy;&amp;lcy;&amp;ocy;&amp;gcy; - &amp;Pcy;&amp;rcy;&amp;icy;&amp;vcy;&amp;iecy;&amp;tcy;.&amp;rcy;&amp;ucy; - &amp;SHcy;&amp;Kcy;&amp;Ocy;&amp;Lcy;&amp;SOFTcy;&amp;Ncy;&amp;Ycy;&amp;Jcy; &amp;Kcy;&amp;Lcy;&amp;Icy;&amp;Pcy;&amp;Acy;&amp;Rcy;&amp;T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dlori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3549502" cy="2888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541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 «Рабочая программа педагога ДОУ»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Пользователь Windows</cp:lastModifiedBy>
  <cp:revision>19</cp:revision>
  <dcterms:created xsi:type="dcterms:W3CDTF">2015-02-17T13:36:43Z</dcterms:created>
  <dcterms:modified xsi:type="dcterms:W3CDTF">2015-02-20T11:05:28Z</dcterms:modified>
</cp:coreProperties>
</file>