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Классный час на тему: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00174"/>
            <a:ext cx="706069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ХЛЕБ ВСЕМУ ГОЛОВА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711" y="1"/>
            <a:ext cx="9191711" cy="6875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Классный час на тему: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286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ХЛЕБ ВСЕМУ 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ринашка\Desktop\булки\01_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09634" cy="55880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аринашка\Desktop\булки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51818"/>
            <a:ext cx="7816244" cy="63204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ринашка\Desktop\булки\1299400375_7090221612606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928196" cy="63448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ринашка\Desktop\булки\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822065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ринашка\Desktop\булки\hleb_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6615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736"/>
            <a:ext cx="7102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истории…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2000240"/>
            <a:ext cx="71026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истории…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3a8d_c448feb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89208" cy="61436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f1df0e78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73" y="357166"/>
            <a:ext cx="8875383" cy="614366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in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82256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Заринашка\Desktop\булки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478642" cy="63156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786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«Земля – матушка, а хлеб батюшка»</a:t>
            </a:r>
          </a:p>
          <a:p>
            <a:pPr algn="ctr"/>
            <a:r>
              <a:rPr lang="ru-RU" sz="4400" dirty="0" smtClean="0"/>
              <a:t>«Хлеб – это жизнь»</a:t>
            </a:r>
          </a:p>
          <a:p>
            <a:pPr algn="ctr"/>
            <a:r>
              <a:rPr lang="ru-RU" sz="4400" dirty="0" smtClean="0"/>
              <a:t>«Хлеб – кормилец»</a:t>
            </a:r>
          </a:p>
          <a:p>
            <a:pPr algn="ctr"/>
            <a:r>
              <a:rPr lang="ru-RU" sz="4400" dirty="0" smtClean="0"/>
              <a:t>«Без золота проживешь, а без хлеба – нет»</a:t>
            </a:r>
          </a:p>
          <a:p>
            <a:pPr algn="ctr"/>
            <a:r>
              <a:rPr lang="ru-RU" sz="4400" dirty="0" smtClean="0"/>
              <a:t>«Плох обед, коль хлеба нет»</a:t>
            </a:r>
          </a:p>
          <a:p>
            <a:pPr algn="ctr"/>
            <a:r>
              <a:rPr lang="ru-RU" sz="4400" dirty="0" smtClean="0"/>
              <a:t>«У кого хлебушко, у того и счастье»</a:t>
            </a:r>
            <a:endParaRPr lang="ru-RU" sz="4400" dirty="0"/>
          </a:p>
        </p:txBody>
      </p:sp>
      <p:pic>
        <p:nvPicPr>
          <p:cNvPr id="5" name="Рисунок 4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71480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«Земля – матушка, а хлеб батюшка»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«Хлеб – это жизнь»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«Хлеб – кормилец»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«Без золота проживешь, а без хлеба – нет»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«Плох обед, коль хлеба нет»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«У кого хлебушко, у того и счастье»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Заринашка\Desktop\булки\0044-044-A-v-nochi-pronzaet-nebo-Ostryj-svet-prozhekt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2" y="214290"/>
            <a:ext cx="8715437" cy="6536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roga_zhizni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649"/>
            <a:ext cx="9144000" cy="46747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77121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 беречь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хлеб!!!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357298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 беречь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хлеб!!!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Заринашка\Desktop\булки\466c1a73c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44450"/>
            <a:ext cx="5080000" cy="67691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Заринашка\Desktop\булки\6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35824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Заринашка\Desktop\булки\V%20-%20Hliepp0008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8048161" cy="6478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7153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хлеб –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 песня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14488"/>
            <a:ext cx="9358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хлеб –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 песня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Заринашка\Desktop\булки\1279812657_pesnya-x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07554" cy="61639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Заринашка\Desktop\булки\photo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28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77867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хлеб на стол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пришел?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хлеб на стол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пришел?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07e_8a4bfc2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0"/>
            <a:ext cx="714375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cb11_f7d6efac_-1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0" y="428604"/>
            <a:ext cx="9037337" cy="60007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02" y="0"/>
            <a:ext cx="871779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a66d8de8f6c1e2196fb75a527e406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25104" cy="56436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70009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Хвала тебе,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50B0B6E7-0B9E-43B5-8B14-ADB01EE78D54_mw8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7154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Хвала тебе,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хлеб!!!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ринашка\Desktop\булки\milk_bread_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952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164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Заринашка</dc:creator>
  <cp:lastModifiedBy>Заринашка</cp:lastModifiedBy>
  <cp:revision>8</cp:revision>
  <dcterms:created xsi:type="dcterms:W3CDTF">2011-11-12T13:39:57Z</dcterms:created>
  <dcterms:modified xsi:type="dcterms:W3CDTF">2011-11-12T14:54:14Z</dcterms:modified>
</cp:coreProperties>
</file>