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82E2A5-8EC6-4467-84CC-CF57FACD533B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267E0A-8F85-4C2C-8128-A8559178A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9171"/>
            <a:ext cx="7772400" cy="17526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 – всем делам помощница.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http://t1.gstatic.com/images?q=tbn:ANd9GcRsnhrM7eht8POcouHwqGWY0rpHnqT0Kwn740OhrfHObK4NgU7sq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2822291"/>
            <a:ext cx="2560938" cy="3604285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285884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«Выбери правильный ответ»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59887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Как аукнется, так и…</a:t>
            </a:r>
          </a:p>
          <a:p>
            <a:pPr>
              <a:buNone/>
            </a:pPr>
            <a:r>
              <a:rPr lang="ru-RU" dirty="0" smtClean="0"/>
              <a:t>    А) </a:t>
            </a:r>
            <a:r>
              <a:rPr lang="ru-RU" u="sng" dirty="0" smtClean="0"/>
              <a:t>откликнется</a:t>
            </a:r>
            <a:r>
              <a:rPr lang="ru-RU" dirty="0" smtClean="0"/>
              <a:t>       Б) отзовётся         В) прокричит</a:t>
            </a:r>
          </a:p>
          <a:p>
            <a:r>
              <a:rPr lang="ru-RU" dirty="0" smtClean="0"/>
              <a:t>Ложь человека не …</a:t>
            </a:r>
          </a:p>
          <a:p>
            <a:pPr>
              <a:buNone/>
            </a:pPr>
            <a:r>
              <a:rPr lang="ru-RU" dirty="0" smtClean="0"/>
              <a:t>    А) </a:t>
            </a:r>
            <a:r>
              <a:rPr lang="ru-RU" u="sng" dirty="0" smtClean="0"/>
              <a:t>красит</a:t>
            </a:r>
            <a:r>
              <a:rPr lang="ru-RU" dirty="0" smtClean="0"/>
              <a:t>                 Б) не рисует         В) не пишет</a:t>
            </a:r>
          </a:p>
          <a:p>
            <a:r>
              <a:rPr lang="ru-RU" dirty="0" smtClean="0"/>
              <a:t>Труд кормит и…</a:t>
            </a:r>
          </a:p>
          <a:p>
            <a:pPr>
              <a:buNone/>
            </a:pPr>
            <a:r>
              <a:rPr lang="ru-RU" dirty="0" smtClean="0"/>
              <a:t>    А) </a:t>
            </a:r>
            <a:r>
              <a:rPr lang="ru-RU" u="sng" dirty="0" smtClean="0"/>
              <a:t>одевает</a:t>
            </a:r>
            <a:r>
              <a:rPr lang="ru-RU" dirty="0" smtClean="0"/>
              <a:t>                Б) раздевает         В) покупает   </a:t>
            </a:r>
          </a:p>
          <a:p>
            <a:r>
              <a:rPr lang="ru-RU" dirty="0" smtClean="0"/>
              <a:t>Не имей сто рублей, а имей…</a:t>
            </a:r>
          </a:p>
          <a:p>
            <a:pPr>
              <a:buNone/>
            </a:pPr>
            <a:r>
              <a:rPr lang="ru-RU" dirty="0" smtClean="0"/>
              <a:t>    А) два </a:t>
            </a:r>
            <a:r>
              <a:rPr lang="ru-RU" dirty="0" err="1" smtClean="0"/>
              <a:t>мерседеса</a:t>
            </a:r>
            <a:r>
              <a:rPr lang="ru-RU" dirty="0" smtClean="0"/>
              <a:t>     Б) </a:t>
            </a:r>
            <a:r>
              <a:rPr lang="ru-RU" u="sng" dirty="0" smtClean="0"/>
              <a:t>сто друзей</a:t>
            </a:r>
            <a:r>
              <a:rPr lang="ru-RU" dirty="0" smtClean="0"/>
              <a:t>       В) тысячу коней</a:t>
            </a:r>
          </a:p>
          <a:p>
            <a:r>
              <a:rPr lang="ru-RU" dirty="0" smtClean="0"/>
              <a:t>Куда иголка, туда…</a:t>
            </a:r>
          </a:p>
          <a:p>
            <a:pPr>
              <a:buNone/>
            </a:pPr>
            <a:r>
              <a:rPr lang="ru-RU" dirty="0" smtClean="0"/>
              <a:t>    А) </a:t>
            </a:r>
            <a:r>
              <a:rPr lang="ru-RU" u="sng" dirty="0" smtClean="0"/>
              <a:t>и нитка</a:t>
            </a:r>
            <a:r>
              <a:rPr lang="ru-RU" dirty="0" smtClean="0"/>
              <a:t>                   Б) и портной          В) и платье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народная сказка «Петушок – золотой гребешок»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 descr="http://flashsait.com/img/s-petushok-zolotoj-grebesh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3071834" cy="321471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5" name="Рисунок 4" descr="http://1.bp.blogspot.com/-4Eaf3UgALkY/UG1ls_WvHhI/AAAAAAAAAWA/AYuAa50tfSo/s1600/%D0%BF%D0%B5%D1%82%D1%83%D1%88%D0%BE%D0%BA+%D0%B7%D0%BE%D0%BB%D0%BE%D1%82%D0%BE%D0%B9+%D0%B3%D1%80%D0%B5%D0%B1%D0%B5%D1%88%D0%BE%D0%B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86058"/>
            <a:ext cx="4500594" cy="321471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568952" cy="3744416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Дружба крепка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лестью, а правдой и честью.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Семеро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ждут.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Близок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локоток, да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укусишь.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Из чёрного пса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сделаешь белой собаки.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имей сто рублей, а имей сто друзей.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узнавай друга в три дня, узнавай в три года.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2214578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«Вставь частицу «не» в пословицы!»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2780928"/>
            <a:ext cx="8286808" cy="3395682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лучше новых двух.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– ищи, а нашёл – береги.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имей сто рублей, а имей сто друзей.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узнавай друга в три дня, узнавай 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года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Будь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верным другом,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тебе помогут в беде.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281" y="333372"/>
            <a:ext cx="7772400" cy="17526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«Кто больше?»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0" name="Picture 2" descr="http://ladoved.narod.ru/skazki/99.rasskaz_o_neizvestnom-geroe/rasskaz_o_neizvestnom-geroe/rasskaz_o_neizvestnom-geroe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5013176"/>
            <a:ext cx="2090201" cy="1656184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«Составь пословицу!»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Дело – смело. </a:t>
            </a:r>
          </a:p>
          <a:p>
            <a:r>
              <a:rPr lang="ru-RU" dirty="0" smtClean="0"/>
              <a:t>Дело – мастер.</a:t>
            </a:r>
          </a:p>
          <a:p>
            <a:r>
              <a:rPr lang="ru-RU" dirty="0" smtClean="0"/>
              <a:t>Живи – учись. </a:t>
            </a:r>
          </a:p>
          <a:p>
            <a:r>
              <a:rPr lang="ru-RU" dirty="0" smtClean="0"/>
              <a:t>Труда – пруда.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29118" cy="4681728"/>
          </a:xfrm>
        </p:spPr>
        <p:txBody>
          <a:bodyPr/>
          <a:lstStyle/>
          <a:p>
            <a:r>
              <a:rPr lang="ru-RU" dirty="0" smtClean="0"/>
              <a:t>За правое дело стой смело. </a:t>
            </a:r>
          </a:p>
          <a:p>
            <a:r>
              <a:rPr lang="ru-RU" dirty="0" smtClean="0"/>
              <a:t>Дело мастера боится. </a:t>
            </a:r>
          </a:p>
          <a:p>
            <a:r>
              <a:rPr lang="ru-RU" dirty="0" smtClean="0"/>
              <a:t>Век живи – век учись. </a:t>
            </a:r>
          </a:p>
          <a:p>
            <a:r>
              <a:rPr lang="ru-RU" dirty="0" smtClean="0"/>
              <a:t>Без труда  не вытащишь и рыбку из пруда.</a:t>
            </a:r>
            <a:endParaRPr lang="ru-RU" dirty="0"/>
          </a:p>
        </p:txBody>
      </p:sp>
      <p:pic>
        <p:nvPicPr>
          <p:cNvPr id="29698" name="Picture 2" descr="http://vashechudo.ru/images/photos/medium/article7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86190"/>
            <a:ext cx="2266950" cy="23526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9700" name="Picture 4" descr="http://www.idealdomik.ru/images/photos/medium/article27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2671" y="4149080"/>
            <a:ext cx="1704975" cy="22145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«Подбери антонимы»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Речь хороша короткая, а верёвка - …</a:t>
            </a:r>
          </a:p>
          <a:p>
            <a:r>
              <a:rPr lang="ru-RU" sz="2600" dirty="0" smtClean="0"/>
              <a:t>Болен – лечись, а … - берегись.                        </a:t>
            </a:r>
          </a:p>
          <a:p>
            <a:r>
              <a:rPr lang="ru-RU" sz="2600" dirty="0" smtClean="0"/>
              <a:t>Родная сторона – мать, а чужая -…</a:t>
            </a:r>
          </a:p>
          <a:p>
            <a:r>
              <a:rPr lang="ru-RU" sz="2600" dirty="0" smtClean="0"/>
              <a:t>У спорого кузнеца руки чёрные, да хлеб - …</a:t>
            </a: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длинная. </a:t>
            </a:r>
          </a:p>
          <a:p>
            <a:endParaRPr lang="ru-RU" b="1" dirty="0" smtClean="0"/>
          </a:p>
          <a:p>
            <a:r>
              <a:rPr lang="ru-RU" b="1" dirty="0" smtClean="0"/>
              <a:t>здоров </a:t>
            </a:r>
          </a:p>
          <a:p>
            <a:endParaRPr lang="ru-RU" b="1" dirty="0" smtClean="0"/>
          </a:p>
          <a:p>
            <a:r>
              <a:rPr lang="ru-RU" b="1" dirty="0" smtClean="0"/>
              <a:t>мачеха. </a:t>
            </a:r>
          </a:p>
          <a:p>
            <a:endParaRPr lang="ru-RU" b="1" dirty="0" smtClean="0"/>
          </a:p>
          <a:p>
            <a:r>
              <a:rPr lang="ru-RU" b="1" dirty="0" smtClean="0"/>
              <a:t>белый.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пословице…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628800"/>
            <a:ext cx="4038600" cy="46817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Пословица недаром молвится,</a:t>
            </a:r>
          </a:p>
          <a:p>
            <a:r>
              <a:rPr lang="ru-RU" dirty="0" smtClean="0"/>
              <a:t>Без них прожить никак нельзя!</a:t>
            </a:r>
          </a:p>
          <a:p>
            <a:r>
              <a:rPr lang="ru-RU" dirty="0" smtClean="0"/>
              <a:t>Они – великие помощницы,</a:t>
            </a:r>
          </a:p>
          <a:p>
            <a:r>
              <a:rPr lang="ru-RU" dirty="0" smtClean="0"/>
              <a:t>И в жизни – верные друзья.</a:t>
            </a:r>
          </a:p>
          <a:p>
            <a:r>
              <a:rPr lang="ru-RU" dirty="0" smtClean="0"/>
              <a:t>Порой они нас наставляют,</a:t>
            </a:r>
          </a:p>
          <a:p>
            <a:r>
              <a:rPr lang="ru-RU" dirty="0" smtClean="0"/>
              <a:t>Советы мудрые дают.</a:t>
            </a:r>
          </a:p>
          <a:p>
            <a:r>
              <a:rPr lang="ru-RU" dirty="0" smtClean="0"/>
              <a:t>Порой  чему – то поучают, и от беды нас берегут.</a:t>
            </a:r>
            <a:endParaRPr lang="ru-RU" dirty="0"/>
          </a:p>
        </p:txBody>
      </p:sp>
      <p:pic>
        <p:nvPicPr>
          <p:cNvPr id="5" name="Содержимое 4" descr="http://addfun.ru/uploads/posts/2010-08/1280687572-russkie-poslovicy-v-kartinkakh-20-foto_AddFun.ru_1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857364"/>
            <a:ext cx="4195762" cy="400052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русском языке…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Красив русский язык! Кто не восхищался и не восхищается величием и богатством нашего родного языка. Он мелодично звучит на просторах нашей необъятной Родины. Это богатый, выразительный, сильный, и музыкальный язык русского народа.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Нашу речь украшают пословицы и поговорки. Недаром в народе говорили: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«Пословица – всем делам помощница».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egorova.21415s04.edusite.ru/images/p28_s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3786214" cy="464347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пословице…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j-lt"/>
                <a:cs typeface="Times New Roman" pitchFamily="18" charset="0"/>
              </a:rPr>
              <a:t>Пословица – народная мудрость, где есть порицание или совет. Пословицы появились давно. Люди много наблюдали жизнь, составляли краткие выразительные изречения, которые легко запоминались. В пословицах выражались взгляды нашего народа на жизнь, его любовь к Родине, высокое сознание долга, правдивость и честность, верность в дружбе, уважение к науке и труду.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6874" cy="120013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«Назови правильно пословицу»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latin typeface="+mj-lt"/>
                <a:cs typeface="Times New Roman" pitchFamily="18" charset="0"/>
              </a:rPr>
              <a:t>Два сапога -  </a:t>
            </a:r>
            <a:r>
              <a:rPr lang="ru-RU" sz="2700" b="1" dirty="0" smtClean="0">
                <a:latin typeface="+mj-lt"/>
                <a:cs typeface="Times New Roman" pitchFamily="18" charset="0"/>
              </a:rPr>
              <a:t>тара.</a:t>
            </a:r>
            <a:endParaRPr lang="ru-RU" sz="2700" dirty="0" smtClean="0">
              <a:latin typeface="+mj-lt"/>
              <a:cs typeface="Times New Roman" pitchFamily="18" charset="0"/>
            </a:endParaRPr>
          </a:p>
          <a:p>
            <a:r>
              <a:rPr lang="ru-RU" sz="2700" b="1" dirty="0" smtClean="0">
                <a:latin typeface="+mj-lt"/>
                <a:cs typeface="Times New Roman" pitchFamily="18" charset="0"/>
              </a:rPr>
              <a:t>Ус</a:t>
            </a:r>
            <a:r>
              <a:rPr lang="ru-RU" sz="2700" dirty="0" smtClean="0">
                <a:latin typeface="+mj-lt"/>
                <a:cs typeface="Times New Roman" pitchFamily="18" charset="0"/>
              </a:rPr>
              <a:t> - хорошо, а два – лучше.</a:t>
            </a:r>
          </a:p>
          <a:p>
            <a:r>
              <a:rPr lang="ru-RU" sz="2700" dirty="0" smtClean="0">
                <a:latin typeface="+mj-lt"/>
                <a:cs typeface="Times New Roman" pitchFamily="18" charset="0"/>
              </a:rPr>
              <a:t>Мы сами с </a:t>
            </a:r>
            <a:r>
              <a:rPr lang="ru-RU" sz="2700" b="1" dirty="0" smtClean="0">
                <a:latin typeface="+mj-lt"/>
                <a:cs typeface="Times New Roman" pitchFamily="18" charset="0"/>
              </a:rPr>
              <a:t>умами.</a:t>
            </a:r>
            <a:endParaRPr lang="ru-RU" sz="2700" dirty="0" smtClean="0">
              <a:latin typeface="+mj-lt"/>
              <a:cs typeface="Times New Roman" pitchFamily="18" charset="0"/>
            </a:endParaRPr>
          </a:p>
          <a:p>
            <a:r>
              <a:rPr lang="ru-RU" sz="2700" dirty="0" smtClean="0">
                <a:latin typeface="+mj-lt"/>
                <a:cs typeface="Times New Roman" pitchFamily="18" charset="0"/>
              </a:rPr>
              <a:t>Первый </a:t>
            </a:r>
            <a:r>
              <a:rPr lang="ru-RU" sz="2700" b="1" dirty="0" smtClean="0">
                <a:latin typeface="+mj-lt"/>
                <a:cs typeface="Times New Roman" pitchFamily="18" charset="0"/>
              </a:rPr>
              <a:t>клин</a:t>
            </a:r>
            <a:r>
              <a:rPr lang="ru-RU" sz="2700" dirty="0" smtClean="0">
                <a:latin typeface="+mj-lt"/>
                <a:cs typeface="Times New Roman" pitchFamily="18" charset="0"/>
              </a:rPr>
              <a:t> комом.</a:t>
            </a:r>
          </a:p>
          <a:p>
            <a:r>
              <a:rPr lang="ru-RU" sz="2700" b="1" dirty="0" smtClean="0">
                <a:latin typeface="+mj-lt"/>
                <a:cs typeface="Times New Roman" pitchFamily="18" charset="0"/>
              </a:rPr>
              <a:t>Сашу </a:t>
            </a:r>
            <a:r>
              <a:rPr lang="ru-RU" sz="2700" dirty="0" smtClean="0">
                <a:latin typeface="+mj-lt"/>
                <a:cs typeface="Times New Roman" pitchFamily="18" charset="0"/>
              </a:rPr>
              <a:t>маслом не испортишь.</a:t>
            </a:r>
          </a:p>
          <a:p>
            <a:r>
              <a:rPr lang="ru-RU" sz="2700" dirty="0" smtClean="0">
                <a:latin typeface="+mj-lt"/>
                <a:cs typeface="Times New Roman" pitchFamily="18" charset="0"/>
              </a:rPr>
              <a:t>Не сиди сложа </a:t>
            </a:r>
            <a:r>
              <a:rPr lang="ru-RU" sz="2700" b="1" dirty="0" smtClean="0">
                <a:latin typeface="+mj-lt"/>
                <a:cs typeface="Times New Roman" pitchFamily="18" charset="0"/>
              </a:rPr>
              <a:t>брюки</a:t>
            </a:r>
            <a:r>
              <a:rPr lang="ru-RU" sz="2700" dirty="0" smtClean="0">
                <a:latin typeface="+mj-lt"/>
                <a:cs typeface="Times New Roman" pitchFamily="18" charset="0"/>
              </a:rPr>
              <a:t>, не будет и скуки.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j-lt"/>
                <a:cs typeface="Times New Roman" pitchFamily="18" charset="0"/>
              </a:rPr>
              <a:t>(пара)</a:t>
            </a:r>
          </a:p>
          <a:p>
            <a:r>
              <a:rPr lang="ru-RU" sz="2800" dirty="0" smtClean="0">
                <a:latin typeface="+mj-lt"/>
                <a:cs typeface="Times New Roman" pitchFamily="18" charset="0"/>
              </a:rPr>
              <a:t>(ум)</a:t>
            </a:r>
          </a:p>
          <a:p>
            <a:endParaRPr lang="ru-RU" sz="2800" dirty="0" smtClean="0">
              <a:latin typeface="+mj-lt"/>
              <a:cs typeface="Times New Roman" pitchFamily="18" charset="0"/>
            </a:endParaRPr>
          </a:p>
          <a:p>
            <a:r>
              <a:rPr lang="ru-RU" sz="2800" dirty="0" smtClean="0">
                <a:latin typeface="+mj-lt"/>
                <a:cs typeface="Times New Roman" pitchFamily="18" charset="0"/>
              </a:rPr>
              <a:t>(усами)</a:t>
            </a:r>
          </a:p>
          <a:p>
            <a:r>
              <a:rPr lang="ru-RU" sz="2800" dirty="0" smtClean="0">
                <a:latin typeface="+mj-lt"/>
                <a:cs typeface="Times New Roman" pitchFamily="18" charset="0"/>
              </a:rPr>
              <a:t>(блин)</a:t>
            </a:r>
          </a:p>
          <a:p>
            <a:r>
              <a:rPr lang="ru-RU" sz="2800" dirty="0" smtClean="0">
                <a:latin typeface="+mj-lt"/>
                <a:cs typeface="Times New Roman" pitchFamily="18" charset="0"/>
              </a:rPr>
              <a:t>(кашу)</a:t>
            </a:r>
          </a:p>
          <a:p>
            <a:endParaRPr lang="ru-RU" sz="2800" dirty="0" smtClean="0">
              <a:latin typeface="+mj-lt"/>
              <a:cs typeface="Times New Roman" pitchFamily="18" charset="0"/>
            </a:endParaRPr>
          </a:p>
          <a:p>
            <a:r>
              <a:rPr lang="ru-RU" sz="2800" dirty="0" smtClean="0">
                <a:latin typeface="+mj-lt"/>
                <a:cs typeface="Times New Roman" pitchFamily="18" charset="0"/>
              </a:rPr>
              <a:t>(руки)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715436" cy="4286280"/>
          </a:xfrm>
        </p:spPr>
        <p:txBody>
          <a:bodyPr>
            <a:normAutofit/>
          </a:bodyPr>
          <a:lstStyle/>
          <a:p>
            <a:pPr algn="just"/>
            <a:endParaRPr lang="ru-RU" b="0" dirty="0" smtClean="0"/>
          </a:p>
          <a:p>
            <a:pPr algn="just"/>
            <a:endParaRPr lang="ru-RU" b="0" dirty="0" smtClean="0"/>
          </a:p>
          <a:p>
            <a:pPr algn="just"/>
            <a:endParaRPr lang="ru-RU" b="0" dirty="0" smtClean="0"/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пословицах беспощадно высмеивали предателей и трусов, льстецов и болтунов, лентяев и хвастунов. Пословицы украшают живую речь, делают её меткой и убедительной. Их создавали во все времена, часть их отмирала, остальные сохранились в живой речи народа. Много пословиц было создано в нашу эпоху о Родине.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714356"/>
            <a:ext cx="7772400" cy="85725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пословице…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www.idealdomik.ru/images/photos/medium/article219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04664"/>
            <a:ext cx="8534400" cy="1071570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«Перепутаница»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  <a:cs typeface="Times New Roman" pitchFamily="18" charset="0"/>
              </a:rPr>
              <a:t>За Родину - мать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 родной земли– умри-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Кто за Родину – горой,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Своя земля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Родина любимая,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На чужой стороне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Где кто родится,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Жить 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  <a:cs typeface="Times New Roman" pitchFamily="18" charset="0"/>
              </a:rPr>
              <a:t>не сходи.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сумей постоять.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и в горсти мила.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тот истинный герой.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и весна не красна.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словно мать родимая.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Родине служить.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там и пригодится.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45227"/>
            <a:ext cx="8534400" cy="1057260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 Продолжи пословицу</a:t>
            </a:r>
            <a:r>
              <a:rPr lang="ru-RU" sz="3600" b="1" u="sng" dirty="0" smtClean="0">
                <a:solidFill>
                  <a:srgbClr val="C00000"/>
                </a:solidFill>
              </a:rPr>
              <a:t>»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latin typeface="+mj-lt"/>
                <a:cs typeface="Times New Roman" pitchFamily="18" charset="0"/>
              </a:rPr>
              <a:t>Труд человека кормит, а лень…</a:t>
            </a:r>
          </a:p>
          <a:p>
            <a:r>
              <a:rPr lang="ru-RU" sz="2600" dirty="0" smtClean="0">
                <a:latin typeface="+mj-lt"/>
                <a:cs typeface="Times New Roman" pitchFamily="18" charset="0"/>
              </a:rPr>
              <a:t>Скучен день до вечера, коли делать…</a:t>
            </a:r>
          </a:p>
          <a:p>
            <a:r>
              <a:rPr lang="ru-RU" sz="2600" dirty="0" smtClean="0">
                <a:latin typeface="+mj-lt"/>
                <a:cs typeface="Times New Roman" pitchFamily="18" charset="0"/>
              </a:rPr>
              <a:t>Маленькое дело лучше большого…</a:t>
            </a:r>
            <a:r>
              <a:rPr lang="ru-RU" sz="2600" b="1" dirty="0" smtClean="0">
                <a:latin typeface="+mj-lt"/>
                <a:cs typeface="Times New Roman" pitchFamily="18" charset="0"/>
              </a:rPr>
              <a:t>        </a:t>
            </a:r>
            <a:endParaRPr lang="ru-RU" sz="2600" dirty="0" smtClean="0">
              <a:latin typeface="+mj-lt"/>
              <a:cs typeface="Times New Roman" pitchFamily="18" charset="0"/>
            </a:endParaRPr>
          </a:p>
          <a:p>
            <a:r>
              <a:rPr lang="ru-RU" sz="2600" dirty="0" smtClean="0">
                <a:latin typeface="+mj-lt"/>
                <a:cs typeface="Times New Roman" pitchFamily="18" charset="0"/>
              </a:rPr>
              <a:t>Терпение и труд всё…</a:t>
            </a:r>
          </a:p>
          <a:p>
            <a:r>
              <a:rPr lang="ru-RU" sz="2600" dirty="0" smtClean="0">
                <a:latin typeface="+mj-lt"/>
                <a:cs typeface="Times New Roman" pitchFamily="18" charset="0"/>
              </a:rPr>
              <a:t>Без труда не вынешь и рыбку из…</a:t>
            </a:r>
          </a:p>
          <a:p>
            <a:r>
              <a:rPr lang="ru-RU" sz="2600" dirty="0" smtClean="0">
                <a:latin typeface="+mj-lt"/>
                <a:cs typeface="Times New Roman" pitchFamily="18" charset="0"/>
              </a:rPr>
              <a:t>Не сиди сложа руки, не будет и…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портит.</a:t>
            </a:r>
          </a:p>
          <a:p>
            <a:endParaRPr lang="ru-RU" sz="2400" dirty="0" smtClean="0">
              <a:latin typeface="+mj-lt"/>
              <a:cs typeface="Times New Roman" pitchFamily="18" charset="0"/>
            </a:endParaRPr>
          </a:p>
          <a:p>
            <a:r>
              <a:rPr lang="ru-RU" sz="2400" dirty="0" smtClean="0">
                <a:latin typeface="+mj-lt"/>
                <a:cs typeface="Times New Roman" pitchFamily="18" charset="0"/>
              </a:rPr>
              <a:t>нечего.</a:t>
            </a:r>
          </a:p>
          <a:p>
            <a:endParaRPr lang="ru-RU" sz="2400" dirty="0" smtClean="0">
              <a:latin typeface="+mj-lt"/>
              <a:cs typeface="Times New Roman" pitchFamily="18" charset="0"/>
            </a:endParaRPr>
          </a:p>
          <a:p>
            <a:r>
              <a:rPr lang="ru-RU" sz="2400" dirty="0" smtClean="0">
                <a:latin typeface="+mj-lt"/>
                <a:cs typeface="Times New Roman" pitchFamily="18" charset="0"/>
              </a:rPr>
              <a:t>безделья.</a:t>
            </a:r>
          </a:p>
          <a:p>
            <a:endParaRPr lang="ru-RU" sz="2400" dirty="0" smtClean="0">
              <a:latin typeface="+mj-lt"/>
              <a:cs typeface="Times New Roman" pitchFamily="18" charset="0"/>
            </a:endParaRPr>
          </a:p>
          <a:p>
            <a:r>
              <a:rPr lang="ru-RU" sz="2400" dirty="0" smtClean="0">
                <a:latin typeface="+mj-lt"/>
                <a:cs typeface="Times New Roman" pitchFamily="18" charset="0"/>
              </a:rPr>
              <a:t>перетрут.</a:t>
            </a:r>
          </a:p>
          <a:p>
            <a:endParaRPr lang="ru-RU" sz="2400" dirty="0" smtClean="0">
              <a:latin typeface="+mj-lt"/>
              <a:cs typeface="Times New Roman" pitchFamily="18" charset="0"/>
            </a:endParaRPr>
          </a:p>
          <a:p>
            <a:r>
              <a:rPr lang="ru-RU" sz="2400" dirty="0" smtClean="0">
                <a:latin typeface="+mj-lt"/>
                <a:cs typeface="Times New Roman" pitchFamily="18" charset="0"/>
              </a:rPr>
              <a:t>пруда.</a:t>
            </a:r>
          </a:p>
          <a:p>
            <a:endParaRPr lang="ru-RU" sz="2400" dirty="0" smtClean="0">
              <a:latin typeface="+mj-lt"/>
              <a:cs typeface="Times New Roman" pitchFamily="18" charset="0"/>
            </a:endParaRPr>
          </a:p>
          <a:p>
            <a:r>
              <a:rPr lang="ru-RU" sz="2400" dirty="0" smtClean="0">
                <a:latin typeface="+mj-lt"/>
                <a:cs typeface="Times New Roman" pitchFamily="18" charset="0"/>
              </a:rPr>
              <a:t>скуки.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600" dirty="0" smtClean="0">
                <a:latin typeface="+mj-lt"/>
                <a:cs typeface="Times New Roman" pitchFamily="18" charset="0"/>
              </a:rPr>
              <a:t>Не за своё дело не берись.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+mj-lt"/>
              </a:rPr>
              <a:t>Одна голова хорошо, а две – лучше.</a:t>
            </a:r>
            <a:endParaRPr lang="ru-RU" dirty="0">
              <a:latin typeface="+mj-lt"/>
            </a:endParaRPr>
          </a:p>
        </p:txBody>
      </p:sp>
      <p:pic>
        <p:nvPicPr>
          <p:cNvPr id="5" name="Содержимое 4" descr="http://oldskazki.chat.ru/picture/starikdom1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4071966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oldskazki.chat.ru/picture/starikdom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4071966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21521" y="268073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Конкурс «Нарисуй пословицу!»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2285992"/>
            <a:ext cx="2786082" cy="1271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4857760"/>
            <a:ext cx="2714644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народная сказка «Лиса и журавль»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www.fantasy-c.narod.ru/russian-tales/fox-and-crane/039-fox_and_cran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86058"/>
            <a:ext cx="5214974" cy="350046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781</Words>
  <Application>Microsoft Office PowerPoint</Application>
  <PresentationFormat>Экран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Georgia</vt:lpstr>
      <vt:lpstr>Times New Roman</vt:lpstr>
      <vt:lpstr>Wingdings</vt:lpstr>
      <vt:lpstr>Wingdings 2</vt:lpstr>
      <vt:lpstr>Официальная</vt:lpstr>
      <vt:lpstr>Пословица – всем делам помощница.</vt:lpstr>
      <vt:lpstr>О русском языке…</vt:lpstr>
      <vt:lpstr>О пословице…</vt:lpstr>
      <vt:lpstr>Конкурс «Назови правильно пословицу» </vt:lpstr>
      <vt:lpstr>О пословице…</vt:lpstr>
      <vt:lpstr>Конкурс «Перепутаница» </vt:lpstr>
      <vt:lpstr>Конкурс « Продолжи пословицу» </vt:lpstr>
      <vt:lpstr>Презентация PowerPoint</vt:lpstr>
      <vt:lpstr>Русская народная сказка «Лиса и журавль»</vt:lpstr>
      <vt:lpstr>Конкурс  «Выбери правильный ответ» </vt:lpstr>
      <vt:lpstr>Русская народная сказка «Петушок – золотой гребешок»</vt:lpstr>
      <vt:lpstr>Конкурс  «Вставь частицу «не» в пословицы!» </vt:lpstr>
      <vt:lpstr>Конкурс  «Кто больше?» </vt:lpstr>
      <vt:lpstr>Конкурс «Составь пословицу!»</vt:lpstr>
      <vt:lpstr>Конкурс «Подбери антонимы»</vt:lpstr>
      <vt:lpstr>О пословице…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Пословица – всем делам помощница.</dc:title>
  <dc:creator>Admin</dc:creator>
  <cp:lastModifiedBy>Пользователь Windows</cp:lastModifiedBy>
  <cp:revision>23</cp:revision>
  <dcterms:created xsi:type="dcterms:W3CDTF">2013-02-10T10:32:07Z</dcterms:created>
  <dcterms:modified xsi:type="dcterms:W3CDTF">2015-05-12T21:06:34Z</dcterms:modified>
</cp:coreProperties>
</file>