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D7A59-7AA2-4A88-8A63-0EEC3257DE1C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35D009-9BDE-4EA0-B9D4-76C70302D46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5D009-9BDE-4EA0-B9D4-76C70302D465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EAD53-3328-48EE-B5D8-0E30010F91E4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1A7333-EDB5-4CA2-9C81-C70A39E5CB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EAD53-3328-48EE-B5D8-0E30010F91E4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1A7333-EDB5-4CA2-9C81-C70A39E5CB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EAD53-3328-48EE-B5D8-0E30010F91E4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1A7333-EDB5-4CA2-9C81-C70A39E5CB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EAD53-3328-48EE-B5D8-0E30010F91E4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1A7333-EDB5-4CA2-9C81-C70A39E5CB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EAD53-3328-48EE-B5D8-0E30010F91E4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1A7333-EDB5-4CA2-9C81-C70A39E5CB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EAD53-3328-48EE-B5D8-0E30010F91E4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1A7333-EDB5-4CA2-9C81-C70A39E5CB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EAD53-3328-48EE-B5D8-0E30010F91E4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1A7333-EDB5-4CA2-9C81-C70A39E5CB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EAD53-3328-48EE-B5D8-0E30010F91E4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1A7333-EDB5-4CA2-9C81-C70A39E5CB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EAD53-3328-48EE-B5D8-0E30010F91E4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1A7333-EDB5-4CA2-9C81-C70A39E5CB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EAD53-3328-48EE-B5D8-0E30010F91E4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1A7333-EDB5-4CA2-9C81-C70A39E5CB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EAD53-3328-48EE-B5D8-0E30010F91E4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1A7333-EDB5-4CA2-9C81-C70A39E5CB3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77EAD53-3328-48EE-B5D8-0E30010F91E4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81A7333-EDB5-4CA2-9C81-C70A39E5CB3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C%D1%83%D0%B4%D1%80%D0%B0%D1%8F%20%D1%81%D0%BE%D0%B2%D0%B0%20%D0%BA%D0%B0%D1%80%D1%82%D0%B8%D0%BD%D0%BA%D0%B8&amp;img_url=http%3A%2F%2Fimg.webme.com%2Fpic%2Fs%2Fstresograf%2Fsowa101.gif&amp;pos=4&amp;rpt=simag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text=%D0%BC%D1%83%D0%B4%D1%80%D0%B0%D1%8F%20%D1%81%D0%BE%D0%B2%D0%B0%20%D0%BA%D0%B0%D1%80%D1%82%D0%B8%D0%BD%D0%BA%D0%B8&amp;img_url=http%3A%2F%2Fdg55.odnoklassniki.ru%2FgetImage%3FphotoId%3D317798987601%26photoType%3D6&amp;pos=11&amp;rpt=simage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Урок русского языка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в 3 классе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Закрепление пройденного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tatic4.depositphotos.com/1000792/326/v/450/dep_3268412-Wise-Owl-Cartoon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071802" y="1285860"/>
            <a:ext cx="3200400" cy="40957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7158" y="571480"/>
            <a:ext cx="6999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Мудрая сова приготовила вам задания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428604"/>
            <a:ext cx="678262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Вставьте пропущенные буквы,</a:t>
            </a:r>
          </a:p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 выделите корни: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1785926"/>
            <a:ext cx="285815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err="1">
                <a:solidFill>
                  <a:srgbClr val="002060"/>
                </a:solidFill>
              </a:rPr>
              <a:t>с</a:t>
            </a:r>
            <a:r>
              <a:rPr lang="ru-RU" sz="3600" dirty="0" err="1" smtClean="0">
                <a:solidFill>
                  <a:srgbClr val="002060"/>
                </a:solidFill>
              </a:rPr>
              <a:t>ен.уборка</a:t>
            </a:r>
            <a:endParaRPr lang="ru-RU" sz="3600" dirty="0" smtClean="0">
              <a:solidFill>
                <a:srgbClr val="002060"/>
              </a:solidFill>
            </a:endParaRPr>
          </a:p>
          <a:p>
            <a:r>
              <a:rPr lang="ru-RU" sz="3600" dirty="0">
                <a:solidFill>
                  <a:srgbClr val="002060"/>
                </a:solidFill>
              </a:rPr>
              <a:t>д</a:t>
            </a:r>
            <a:r>
              <a:rPr lang="ru-RU" sz="3600" dirty="0" smtClean="0">
                <a:solidFill>
                  <a:srgbClr val="002060"/>
                </a:solidFill>
              </a:rPr>
              <a:t>р.в.сек</a:t>
            </a:r>
          </a:p>
          <a:p>
            <a:r>
              <a:rPr lang="ru-RU" sz="3600" dirty="0" err="1">
                <a:solidFill>
                  <a:srgbClr val="002060"/>
                </a:solidFill>
              </a:rPr>
              <a:t>п</a:t>
            </a:r>
            <a:r>
              <a:rPr lang="ru-RU" sz="3600" dirty="0" err="1" smtClean="0">
                <a:solidFill>
                  <a:srgbClr val="002060"/>
                </a:solidFill>
              </a:rPr>
              <a:t>тиц.вод</a:t>
            </a:r>
            <a:endParaRPr lang="ru-RU" sz="3600" dirty="0" smtClean="0">
              <a:solidFill>
                <a:srgbClr val="002060"/>
              </a:solidFill>
            </a:endParaRPr>
          </a:p>
          <a:p>
            <a:r>
              <a:rPr lang="ru-RU" sz="3600" dirty="0" err="1">
                <a:solidFill>
                  <a:srgbClr val="002060"/>
                </a:solidFill>
              </a:rPr>
              <a:t>м</a:t>
            </a:r>
            <a:r>
              <a:rPr lang="ru-RU" sz="3600" dirty="0" err="1" smtClean="0">
                <a:solidFill>
                  <a:srgbClr val="002060"/>
                </a:solidFill>
              </a:rPr>
              <a:t>яс.рубка</a:t>
            </a:r>
            <a:endParaRPr lang="ru-RU" sz="3600" dirty="0" smtClean="0">
              <a:solidFill>
                <a:srgbClr val="002060"/>
              </a:solidFill>
            </a:endParaRPr>
          </a:p>
          <a:p>
            <a:r>
              <a:rPr lang="ru-RU" sz="3600" dirty="0">
                <a:solidFill>
                  <a:srgbClr val="002060"/>
                </a:solidFill>
              </a:rPr>
              <a:t>т</a:t>
            </a:r>
            <a:r>
              <a:rPr lang="ru-RU" sz="3600" dirty="0" smtClean="0">
                <a:solidFill>
                  <a:srgbClr val="002060"/>
                </a:solidFill>
              </a:rPr>
              <a:t>ел.передача</a:t>
            </a:r>
          </a:p>
          <a:p>
            <a:r>
              <a:rPr lang="ru-RU" sz="3600" dirty="0" err="1">
                <a:solidFill>
                  <a:srgbClr val="002060"/>
                </a:solidFill>
              </a:rPr>
              <a:t>х</a:t>
            </a:r>
            <a:r>
              <a:rPr lang="ru-RU" sz="3600" dirty="0" err="1" smtClean="0">
                <a:solidFill>
                  <a:srgbClr val="002060"/>
                </a:solidFill>
              </a:rPr>
              <a:t>леб.пекарня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57884" y="2000240"/>
            <a:ext cx="279993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err="1">
                <a:solidFill>
                  <a:srgbClr val="002060"/>
                </a:solidFill>
              </a:rPr>
              <a:t>д</a:t>
            </a:r>
            <a:r>
              <a:rPr lang="ru-RU" sz="3200" dirty="0" err="1" smtClean="0">
                <a:solidFill>
                  <a:srgbClr val="002060"/>
                </a:solidFill>
              </a:rPr>
              <a:t>ом.хозяйка</a:t>
            </a:r>
            <a:endParaRPr lang="ru-RU" sz="3200" dirty="0" smtClean="0">
              <a:solidFill>
                <a:srgbClr val="002060"/>
              </a:solidFill>
            </a:endParaRPr>
          </a:p>
          <a:p>
            <a:r>
              <a:rPr lang="ru-RU" sz="3200" dirty="0" err="1">
                <a:solidFill>
                  <a:srgbClr val="002060"/>
                </a:solidFill>
              </a:rPr>
              <a:t>м</a:t>
            </a:r>
            <a:r>
              <a:rPr lang="ru-RU" sz="3200" dirty="0" err="1" smtClean="0">
                <a:solidFill>
                  <a:srgbClr val="002060"/>
                </a:solidFill>
              </a:rPr>
              <a:t>ыш.ловка</a:t>
            </a:r>
            <a:endParaRPr lang="ru-RU" sz="3200" dirty="0" smtClean="0">
              <a:solidFill>
                <a:srgbClr val="002060"/>
              </a:solidFill>
            </a:endParaRPr>
          </a:p>
          <a:p>
            <a:r>
              <a:rPr lang="ru-RU" sz="3200" dirty="0" err="1">
                <a:solidFill>
                  <a:srgbClr val="002060"/>
                </a:solidFill>
              </a:rPr>
              <a:t>р</a:t>
            </a:r>
            <a:r>
              <a:rPr lang="ru-RU" sz="3200" dirty="0" err="1" smtClean="0">
                <a:solidFill>
                  <a:srgbClr val="002060"/>
                </a:solidFill>
              </a:rPr>
              <a:t>ади.передача</a:t>
            </a:r>
            <a:endParaRPr lang="ru-RU" sz="3200" dirty="0" smtClean="0">
              <a:solidFill>
                <a:srgbClr val="002060"/>
              </a:solidFill>
            </a:endParaRPr>
          </a:p>
          <a:p>
            <a:r>
              <a:rPr lang="ru-RU" sz="3200" dirty="0" err="1">
                <a:solidFill>
                  <a:srgbClr val="002060"/>
                </a:solidFill>
              </a:rPr>
              <a:t>м</a:t>
            </a:r>
            <a:r>
              <a:rPr lang="ru-RU" sz="3200" dirty="0" err="1" smtClean="0">
                <a:solidFill>
                  <a:srgbClr val="002060"/>
                </a:solidFill>
              </a:rPr>
              <a:t>асл.завод</a:t>
            </a:r>
            <a:endParaRPr lang="ru-RU" sz="3200" dirty="0" smtClean="0">
              <a:solidFill>
                <a:srgbClr val="002060"/>
              </a:solidFill>
            </a:endParaRPr>
          </a:p>
          <a:p>
            <a:r>
              <a:rPr lang="ru-RU" sz="3200" dirty="0" err="1">
                <a:solidFill>
                  <a:srgbClr val="002060"/>
                </a:solidFill>
              </a:rPr>
              <a:t>с</a:t>
            </a:r>
            <a:r>
              <a:rPr lang="ru-RU" sz="3200" dirty="0" err="1" smtClean="0">
                <a:solidFill>
                  <a:srgbClr val="002060"/>
                </a:solidFill>
              </a:rPr>
              <a:t>тал.вар</a:t>
            </a:r>
            <a:endParaRPr lang="ru-RU" sz="3200" dirty="0" smtClean="0">
              <a:solidFill>
                <a:srgbClr val="002060"/>
              </a:solidFill>
            </a:endParaRPr>
          </a:p>
          <a:p>
            <a:r>
              <a:rPr lang="ru-RU" sz="3200" dirty="0" err="1">
                <a:solidFill>
                  <a:srgbClr val="002060"/>
                </a:solidFill>
              </a:rPr>
              <a:t>с</a:t>
            </a:r>
            <a:r>
              <a:rPr lang="ru-RU" sz="3200" dirty="0" err="1" smtClean="0">
                <a:solidFill>
                  <a:srgbClr val="002060"/>
                </a:solidFill>
              </a:rPr>
              <a:t>ам.вар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static4.depositphotos.com/1010973/361/v/950/depositphotos_3615155-Wise-owl--reading-book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00034" y="1428736"/>
            <a:ext cx="4857750" cy="40957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4282" y="428604"/>
            <a:ext cx="73697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Как называли самый первый велосипед?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7290" y="6000768"/>
            <a:ext cx="18790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самокат</a:t>
            </a: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15364" name="Picture 4" descr="http://7gnomov.biz/pictures/img_water.php_5.jpe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572132" y="2428868"/>
            <a:ext cx="3019425" cy="409575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featurepics.com/FI/Thumb300/20100628/Wise-Owl-Book-1599974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357818" y="642918"/>
            <a:ext cx="3095625" cy="40957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57224" y="285728"/>
            <a:ext cx="535518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Прочитайте рифмовку 2 раза,</a:t>
            </a:r>
          </a:p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Запиши по памяти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1928802"/>
            <a:ext cx="294022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Старомодный</a:t>
            </a:r>
          </a:p>
          <a:p>
            <a:r>
              <a:rPr lang="ru-RU" sz="3200" dirty="0">
                <a:solidFill>
                  <a:srgbClr val="002060"/>
                </a:solidFill>
              </a:rPr>
              <a:t>б</a:t>
            </a:r>
            <a:r>
              <a:rPr lang="ru-RU" sz="3200" dirty="0" smtClean="0">
                <a:solidFill>
                  <a:srgbClr val="002060"/>
                </a:solidFill>
              </a:rPr>
              <a:t>ыстроходный</a:t>
            </a:r>
          </a:p>
          <a:p>
            <a:r>
              <a:rPr lang="ru-RU" sz="3200" dirty="0" err="1">
                <a:solidFill>
                  <a:srgbClr val="002060"/>
                </a:solidFill>
              </a:rPr>
              <a:t>м</a:t>
            </a:r>
            <a:r>
              <a:rPr lang="ru-RU" sz="3200" dirty="0" err="1" smtClean="0">
                <a:solidFill>
                  <a:srgbClr val="002060"/>
                </a:solidFill>
              </a:rPr>
              <a:t>ногозвездный</a:t>
            </a:r>
            <a:endParaRPr lang="ru-RU" sz="3200" dirty="0" smtClean="0">
              <a:solidFill>
                <a:srgbClr val="002060"/>
              </a:solidFill>
            </a:endParaRPr>
          </a:p>
          <a:p>
            <a:r>
              <a:rPr lang="ru-RU" sz="3200" dirty="0" smtClean="0">
                <a:solidFill>
                  <a:srgbClr val="002060"/>
                </a:solidFill>
              </a:rPr>
              <a:t>всенародный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5" name="Выноска-облако 4"/>
          <p:cNvSpPr/>
          <p:nvPr/>
        </p:nvSpPr>
        <p:spPr>
          <a:xfrm>
            <a:off x="214282" y="1643050"/>
            <a:ext cx="4071966" cy="321471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im4-tub-ru.yandex.net/i?id=190475375-20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14282" y="285728"/>
            <a:ext cx="3500462" cy="322128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071802" y="357166"/>
            <a:ext cx="47807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Образуйте сложные слова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38" y="4000504"/>
            <a:ext cx="64436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Предмет, который делает дыры в бумаге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" name="Солнце 4"/>
          <p:cNvSpPr/>
          <p:nvPr/>
        </p:nvSpPr>
        <p:spPr>
          <a:xfrm>
            <a:off x="428596" y="3929066"/>
            <a:ext cx="714380" cy="64294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500430" y="2786058"/>
            <a:ext cx="4348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Он ходит в цирке по канату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7" name="Солнце 6"/>
          <p:cNvSpPr/>
          <p:nvPr/>
        </p:nvSpPr>
        <p:spPr>
          <a:xfrm>
            <a:off x="2928926" y="2786058"/>
            <a:ext cx="714380" cy="57150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071670" y="4929198"/>
            <a:ext cx="33504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Сильно греет солнце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9" name="Солнце 8"/>
          <p:cNvSpPr/>
          <p:nvPr/>
        </p:nvSpPr>
        <p:spPr>
          <a:xfrm>
            <a:off x="1214414" y="4786322"/>
            <a:ext cx="642942" cy="57150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000364" y="3429000"/>
            <a:ext cx="42987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Порт для воздушных судов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1" name="Солнце 10"/>
          <p:cNvSpPr/>
          <p:nvPr/>
        </p:nvSpPr>
        <p:spPr>
          <a:xfrm>
            <a:off x="2285984" y="3500438"/>
            <a:ext cx="642942" cy="50006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500166" y="5715016"/>
            <a:ext cx="47532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За ним идут армейские полки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3" name="Солнце 12"/>
          <p:cNvSpPr/>
          <p:nvPr/>
        </p:nvSpPr>
        <p:spPr>
          <a:xfrm>
            <a:off x="642910" y="5715016"/>
            <a:ext cx="785818" cy="64294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Молодцы, ребята!</a:t>
            </a:r>
            <a:endParaRPr lang="ru-RU" dirty="0"/>
          </a:p>
        </p:txBody>
      </p:sp>
      <p:pic>
        <p:nvPicPr>
          <p:cNvPr id="19460" name="Picture 4" descr="http://im4-tub-ru.yandex.net/i?id=381236857-1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857356" y="642918"/>
            <a:ext cx="5345956" cy="4479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51</TotalTime>
  <Words>82</Words>
  <Application>Microsoft Office PowerPoint</Application>
  <PresentationFormat>Экран (4:3)</PresentationFormat>
  <Paragraphs>33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Урок русского языка в 3 классе</vt:lpstr>
      <vt:lpstr>Слайд 2</vt:lpstr>
      <vt:lpstr>Слайд 3</vt:lpstr>
      <vt:lpstr>Слайд 4</vt:lpstr>
      <vt:lpstr>Слайд 5</vt:lpstr>
      <vt:lpstr>Слайд 6</vt:lpstr>
      <vt:lpstr>Молодцы, ребята!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в 3 классе</dc:title>
  <dc:creator>LyudOK</dc:creator>
  <cp:lastModifiedBy>LyudOK</cp:lastModifiedBy>
  <cp:revision>6</cp:revision>
  <dcterms:created xsi:type="dcterms:W3CDTF">2013-02-06T16:26:24Z</dcterms:created>
  <dcterms:modified xsi:type="dcterms:W3CDTF">2013-02-06T17:17:33Z</dcterms:modified>
</cp:coreProperties>
</file>